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9" r:id="rId4"/>
    <p:sldId id="277" r:id="rId5"/>
    <p:sldId id="278" r:id="rId6"/>
    <p:sldId id="279" r:id="rId7"/>
    <p:sldId id="280" r:id="rId8"/>
    <p:sldId id="273" r:id="rId9"/>
    <p:sldId id="275" r:id="rId10"/>
    <p:sldId id="258" r:id="rId11"/>
    <p:sldId id="281" r:id="rId12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yudin\AppData\Local\Microsoft\Windows\Temporary%20Internet%20Files\Content.Outlook\6AIIT5K6\&#1059;&#1089;&#1090;&#1072;&#1074;&#1085;&#1099;&#1081;%20&#1082;&#1072;&#1087;&#1080;&#1090;&#1072;&#108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_server\&#1076;&#1088;&#1082;&#1073;&#1080;&#1089;&#1091;\&#1057;&#1090;&#1088;&#1072;&#1090;&#1072;&#1085;&#1072;&#1083;&#1080;&#1079;\&#1059;&#1057;&#1056;&#1080;&#1056;\_&#1060;&#1054;&#1056;&#1052;&#1067;%20&#1054;&#1058;&#1063;&#1045;&#1058;&#1054;&#1042;%20&#1056;&#1040;&#1051;\&#1040;&#1074;&#1090;&#1086;&#1084;&#1072;&#1090;&#1080;&#1095;&#1077;&#1089;&#1082;&#1080;%20&#1086;&#1073;&#1085;&#1086;&#1074;&#1083;&#1103;&#1077;&#1084;&#1099;&#1077;%20&#1086;&#1090;&#1095;&#1077;&#1090;&#1099;%20&#1076;&#1083;&#1103;%20&#1089;&#1090;&#1072;&#1090;&#1080;&#1089;&#1090;&#1080;&#1082;&#1080;\&#1057;&#1061;&#1058;\2016-02-08_&#1044;&#1080;&#1085;&#1072;&#1084;&#1080;&#1082;&#1072;%20&#1087;&#1086;&#1089;&#1090;&#1072;&#1074;&#1086;&#1082;%20&#1057;&#1061;&#1058;%202002-2016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5%20&#1043;&#1054;&#1044;_&#1088;&#1072;&#1073;&#1086;&#1090;&#1072;\54_&#1044;&#1051;&#1071;%20&#1050;&#1059;_&#1040;&#1044;&#1052;&#1048;&#1053;\2016.09.26_&#1080;&#1089;&#1093;&#1086;&#1076;&#1085;&#1099;&#1077;%20&#1076;&#1072;&#1085;&#1085;&#1099;&#1077;.xls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5%20&#1043;&#1054;&#1044;_&#1088;&#1072;&#1073;&#1086;&#1090;&#1072;\54_&#1044;&#1051;&#1071;%20&#1050;&#1059;_&#1040;&#1044;&#1052;&#1048;&#1053;\2016.09.26_&#1080;&#1089;&#1093;&#1086;&#1076;&#1085;&#1099;&#1077;%20&#1076;&#1072;&#1085;&#1085;&#1099;&#1077;.xls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5%20&#1043;&#1054;&#1044;_&#1088;&#1072;&#1073;&#1086;&#1090;&#1072;\54_&#1044;&#1051;&#1071;%20&#1050;&#1059;_&#1040;&#1044;&#1052;&#1048;&#1053;\&#1044;&#1088;&#1072;&#1092;&#1090;\2016%2009%2026_&#1080;&#1089;&#1093;&#1086;&#1076;&#1085;&#1099;&#1077;%20&#1076;&#1072;&#1085;&#1085;&#1099;&#1077;_&#1089;&#1086;&#1073;&#1080;&#1088;&#1072;&#1077;&#1084;&#1086;&#1089;&#1090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5%20&#1043;&#1054;&#1044;_&#1088;&#1072;&#1073;&#1086;&#1090;&#1072;\54_&#1044;&#1051;&#1071;%20&#1050;&#1059;_&#1040;&#1044;&#1052;&#1048;&#1053;\&#1056;&#1072;&#1089;&#1095;&#1077;&#109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vletshin\Documents\&#1076;&#1083;&#1103;%20&#1057;&#105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vletshin\Documents\&#1076;&#1083;&#1103;%20&#1057;&#105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93843464750832E-2"/>
          <c:y val="5.1879469532625025E-2"/>
          <c:w val="0.88894594917609082"/>
          <c:h val="0.841771298857913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Тракторы</c:v>
                </c:pt>
              </c:strCache>
            </c:strRef>
          </c:tx>
          <c:marker>
            <c:symbol val="circle"/>
            <c:size val="7"/>
          </c:marker>
          <c:dLbls>
            <c:dLbl>
              <c:idx val="1"/>
              <c:layout>
                <c:manualLayout>
                  <c:x val="-6.6109361329833791E-2"/>
                  <c:y val="-9.7930639285693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 formatCode="General">
                  <c:v>1365.6</c:v>
                </c:pt>
                <c:pt idx="1">
                  <c:v>747</c:v>
                </c:pt>
                <c:pt idx="2" formatCode="General">
                  <c:v>435.7</c:v>
                </c:pt>
                <c:pt idx="3" formatCode="General">
                  <c:v>433.8</c:v>
                </c:pt>
                <c:pt idx="4" formatCode="General">
                  <c:v>409.8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Зернокомбайны</c:v>
                </c:pt>
              </c:strCache>
            </c:strRef>
          </c:tx>
          <c:marker>
            <c:symbol val="circle"/>
            <c:size val="7"/>
          </c:marker>
          <c:dLbls>
            <c:txPr>
              <a:bodyPr/>
              <a:lstStyle/>
              <a:p>
                <a:pPr>
                  <a:defRPr sz="1300" b="1" i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 formatCode="General">
                  <c:v>407.8</c:v>
                </c:pt>
                <c:pt idx="1">
                  <c:v>199</c:v>
                </c:pt>
                <c:pt idx="2" formatCode="General">
                  <c:v>134.1</c:v>
                </c:pt>
                <c:pt idx="3" formatCode="General">
                  <c:v>130.4</c:v>
                </c:pt>
                <c:pt idx="4" formatCode="General">
                  <c:v>128.30000000000001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42176"/>
        <c:axId val="40243968"/>
      </c:lineChart>
      <c:catAx>
        <c:axId val="402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0243968"/>
        <c:crosses val="autoZero"/>
        <c:auto val="1"/>
        <c:lblAlgn val="ctr"/>
        <c:lblOffset val="100"/>
        <c:noMultiLvlLbl val="0"/>
      </c:catAx>
      <c:valAx>
        <c:axId val="40243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24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759273840769902"/>
          <c:y val="0.10210853764786335"/>
          <c:w val="0.66813057742782844"/>
          <c:h val="0.114439236481233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29389884384585E-2"/>
          <c:y val="1.2887032245439361E-2"/>
          <c:w val="0.8535412202312308"/>
          <c:h val="0.68109453480028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371008"/>
        <c:axId val="91372544"/>
      </c:barChart>
      <c:catAx>
        <c:axId val="913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372544"/>
        <c:crosses val="autoZero"/>
        <c:auto val="1"/>
        <c:lblAlgn val="ctr"/>
        <c:lblOffset val="100"/>
        <c:noMultiLvlLbl val="0"/>
      </c:catAx>
      <c:valAx>
        <c:axId val="91372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37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72824309819694E-17"/>
                  <c:y val="0.198699076171024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0.60000000000000064</c:v>
                </c:pt>
                <c:pt idx="1">
                  <c:v>1.1499999999999935</c:v>
                </c:pt>
                <c:pt idx="2">
                  <c:v>1.4</c:v>
                </c:pt>
                <c:pt idx="3">
                  <c:v>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388544"/>
        <c:axId val="91423104"/>
      </c:barChart>
      <c:catAx>
        <c:axId val="913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1423104"/>
        <c:crosses val="autoZero"/>
        <c:auto val="1"/>
        <c:lblAlgn val="ctr"/>
        <c:lblOffset val="100"/>
        <c:noMultiLvlLbl val="0"/>
      </c:catAx>
      <c:valAx>
        <c:axId val="9142310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9138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Лист1!$C$27:$C$28</c:f>
              <c:numCache>
                <c:formatCode>General</c:formatCode>
                <c:ptCount val="2"/>
                <c:pt idx="0">
                  <c:v>72.3</c:v>
                </c:pt>
                <c:pt idx="1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58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03912263716741"/>
          <c:y val="7.051678601367542E-2"/>
          <c:w val="0.52480438681416353"/>
          <c:h val="0.83491606993162193"/>
        </c:manualLayout>
      </c:layout>
      <c:doughnutChart>
        <c:varyColors val="1"/>
        <c:ser>
          <c:idx val="0"/>
          <c:order val="0"/>
          <c:spPr>
            <a:ln w="254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0.11589982065484766"/>
                  <c:y val="-0.296621082505984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597806592918237"/>
                  <c:y val="0.3046378685196601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'Динамика поставок'!$F$39:$F$40</c:f>
              <c:numCache>
                <c:formatCode>#,##0</c:formatCode>
                <c:ptCount val="2"/>
                <c:pt idx="0">
                  <c:v>37372</c:v>
                </c:pt>
                <c:pt idx="1">
                  <c:v>38377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59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9420037340111"/>
          <c:y val="5.3890617091928487E-2"/>
          <c:w val="0.81782511970214689"/>
          <c:h val="0.93141194188300058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8"/>
            <c:spPr>
              <a:solidFill>
                <a:srgbClr val="C0504D"/>
              </a:solidFill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6292878027102812"/>
                  <c:y val="3.16349770660405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(итог!$C$25;итог!$C$30)</c:f>
              <c:strCache>
                <c:ptCount val="2"/>
                <c:pt idx="0">
                  <c:v>до февраля 2010 г.</c:v>
                </c:pt>
                <c:pt idx="1">
                  <c:v>с марта 2010 г.</c:v>
                </c:pt>
              </c:strCache>
            </c:strRef>
          </c:cat>
          <c:val>
            <c:numRef>
              <c:f>(итог!$D$25;итог!$D$30)</c:f>
              <c:numCache>
                <c:formatCode>#,##0.00,,,</c:formatCode>
                <c:ptCount val="2"/>
                <c:pt idx="0">
                  <c:v>20192280308.203938</c:v>
                </c:pt>
                <c:pt idx="1">
                  <c:v>6468210415.9326687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39185005830782E-2"/>
          <c:y val="0"/>
          <c:w val="0.58285630715532633"/>
          <c:h val="0.95782473444979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итог!$C$26</c:f>
              <c:strCache>
                <c:ptCount val="1"/>
                <c:pt idx="0">
                  <c:v>Действующий (просрочка до года)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24</a:t>
                    </a:r>
                    <a:endParaRPr lang="en-US" dirty="0"/>
                  </a:p>
                </c:rich>
              </c:tx>
              <c:spPr>
                <a:solidFill>
                  <a:schemeClr val="accent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итог!$D$26</c:f>
              <c:numCache>
                <c:formatCode>#,##0.00,,,</c:formatCode>
                <c:ptCount val="1"/>
                <c:pt idx="0">
                  <c:v>297278674.71859252</c:v>
                </c:pt>
              </c:numCache>
            </c:numRef>
          </c:val>
        </c:ser>
        <c:ser>
          <c:idx val="1"/>
          <c:order val="1"/>
          <c:tx>
            <c:strRef>
              <c:f>итог!$C$27</c:f>
              <c:strCache>
                <c:ptCount val="1"/>
                <c:pt idx="0">
                  <c:v>Действующий (просрочка более года)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итог!$D$27</c:f>
              <c:numCache>
                <c:formatCode>#,##0.00,,,</c:formatCode>
                <c:ptCount val="1"/>
                <c:pt idx="0">
                  <c:v>4739081901.9683962</c:v>
                </c:pt>
              </c:numCache>
            </c:numRef>
          </c:val>
        </c:ser>
        <c:ser>
          <c:idx val="2"/>
          <c:order val="2"/>
          <c:tx>
            <c:strRef>
              <c:f>итог!$C$28</c:f>
              <c:strCache>
                <c:ptCount val="1"/>
                <c:pt idx="0">
                  <c:v>Ликвидирован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5,12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итог!$D$28</c:f>
              <c:numCache>
                <c:formatCode>#,##0.00,,,</c:formatCode>
                <c:ptCount val="1"/>
                <c:pt idx="0">
                  <c:v>4152951598.8635316</c:v>
                </c:pt>
              </c:numCache>
            </c:numRef>
          </c:val>
        </c:ser>
        <c:ser>
          <c:idx val="3"/>
          <c:order val="3"/>
          <c:tx>
            <c:strRef>
              <c:f>итог!$C$29</c:f>
              <c:strCache>
                <c:ptCount val="1"/>
                <c:pt idx="0">
                  <c:v>Процедура банкротства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итог!$D$29</c:f>
              <c:numCache>
                <c:formatCode>#,##0.00,,,</c:formatCode>
                <c:ptCount val="1"/>
                <c:pt idx="0">
                  <c:v>11002968132.65344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92042752"/>
        <c:axId val="92044288"/>
      </c:barChart>
      <c:catAx>
        <c:axId val="92042752"/>
        <c:scaling>
          <c:orientation val="minMax"/>
        </c:scaling>
        <c:delete val="1"/>
        <c:axPos val="b"/>
        <c:majorTickMark val="out"/>
        <c:minorTickMark val="none"/>
        <c:tickLblPos val="none"/>
        <c:crossAx val="92044288"/>
        <c:crosses val="autoZero"/>
        <c:auto val="1"/>
        <c:lblAlgn val="ctr"/>
        <c:lblOffset val="100"/>
        <c:noMultiLvlLbl val="0"/>
      </c:catAx>
      <c:valAx>
        <c:axId val="92044288"/>
        <c:scaling>
          <c:orientation val="minMax"/>
        </c:scaling>
        <c:delete val="1"/>
        <c:axPos val="l"/>
        <c:numFmt formatCode="#,##0.00,,," sourceLinked="1"/>
        <c:majorTickMark val="out"/>
        <c:minorTickMark val="none"/>
        <c:tickLblPos val="none"/>
        <c:crossAx val="9204275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0288493511237653"/>
          <c:y val="0.23774804007284336"/>
          <c:w val="0.4753160506873223"/>
          <c:h val="0.6548756056090441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102,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'итог (2)'!$A$18:$A$21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'итог (2)'!$J$18:$J$21</c:f>
              <c:numCache>
                <c:formatCode>0.0%</c:formatCode>
                <c:ptCount val="4"/>
                <c:pt idx="0">
                  <c:v>0.90204302522797186</c:v>
                </c:pt>
                <c:pt idx="1">
                  <c:v>0.96582505577147704</c:v>
                </c:pt>
                <c:pt idx="2">
                  <c:v>1.0212547881862688</c:v>
                </c:pt>
                <c:pt idx="3">
                  <c:v>1.0277569852512201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92872064"/>
        <c:axId val="92001408"/>
      </c:barChart>
      <c:catAx>
        <c:axId val="928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001408"/>
        <c:crosses val="autoZero"/>
        <c:auto val="1"/>
        <c:lblAlgn val="ctr"/>
        <c:lblOffset val="100"/>
        <c:noMultiLvlLbl val="0"/>
      </c:catAx>
      <c:valAx>
        <c:axId val="920014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28720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Германия</c:v>
                </c:pt>
                <c:pt idx="2">
                  <c:v>Беларусь</c:v>
                </c:pt>
                <c:pt idx="3">
                  <c:v>Страны ЕС</c:v>
                </c:pt>
                <c:pt idx="4">
                  <c:v>США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4.5</c:v>
                </c:pt>
                <c:pt idx="2">
                  <c:v>5</c:v>
                </c:pt>
                <c:pt idx="3">
                  <c:v>5</c:v>
                </c:pt>
                <c:pt idx="4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0293888"/>
        <c:axId val="40295424"/>
      </c:barChart>
      <c:catAx>
        <c:axId val="40293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0295424"/>
        <c:crosses val="autoZero"/>
        <c:auto val="1"/>
        <c:lblAlgn val="ctr"/>
        <c:lblOffset val="100"/>
        <c:noMultiLvlLbl val="0"/>
      </c:catAx>
      <c:valAx>
        <c:axId val="4029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29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  <a:prstDash val="dash"/>
            </a:ln>
          </c:spPr>
          <c:invertIfNegative val="0"/>
          <c:dLbls>
            <c:dLbl>
              <c:idx val="3"/>
              <c:layout>
                <c:manualLayout>
                  <c:x val="0"/>
                  <c:y val="-9.7222222222222224E-2"/>
                </c:manualLayout>
              </c:layout>
              <c:spPr>
                <a:solidFill>
                  <a:schemeClr val="bg1">
                    <a:lumMod val="50000"/>
                  </a:schemeClr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922574534244689E-2"/>
                  <c:y val="-4.5905293677046724E-2"/>
                </c:manualLayout>
              </c:layout>
              <c:spPr>
                <a:solidFill>
                  <a:schemeClr val="accent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Лист1!$B$4:$C$8</c:f>
              <c:multiLvlStrCache>
                <c:ptCount val="5"/>
                <c:lvl>
                  <c:pt idx="0">
                    <c:v>2013 г.</c:v>
                  </c:pt>
                  <c:pt idx="1">
                    <c:v>2014 г.</c:v>
                  </c:pt>
                  <c:pt idx="2">
                    <c:v>Тракторы</c:v>
                  </c:pt>
                  <c:pt idx="3">
                    <c:v>Зернокомбайны</c:v>
                  </c:pt>
                  <c:pt idx="4">
                    <c:v>Кормокомбайны</c:v>
                  </c:pt>
                </c:lvl>
                <c:lvl>
                  <c:pt idx="0">
                    <c:v>Всего</c:v>
                  </c:pt>
                  <c:pt idx="1">
                    <c:v>Всего</c:v>
                  </c:pt>
                  <c:pt idx="2">
                    <c:v>2015 г.</c:v>
                  </c:pt>
                </c:lvl>
              </c:multiLvlStrCache>
            </c:multiLvlStrRef>
          </c:cat>
          <c:val>
            <c:numRef>
              <c:f>Лист1!$D$4:$D$8</c:f>
              <c:numCache>
                <c:formatCode>General</c:formatCode>
                <c:ptCount val="5"/>
                <c:pt idx="0">
                  <c:v>572</c:v>
                </c:pt>
                <c:pt idx="1">
                  <c:v>1844</c:v>
                </c:pt>
                <c:pt idx="2">
                  <c:v>979</c:v>
                </c:pt>
                <c:pt idx="3">
                  <c:v>830</c:v>
                </c:pt>
                <c:pt idx="4">
                  <c:v>106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  <a:prstDash val="dash"/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 i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342005683152454E-2"/>
                  <c:y val="-2.8837297647931612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b="1" i="1">
                      <a:solidFill>
                        <a:schemeClr val="accent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Лист1!$B$4:$C$8</c:f>
              <c:multiLvlStrCache>
                <c:ptCount val="5"/>
                <c:lvl>
                  <c:pt idx="0">
                    <c:v>2013 г.</c:v>
                  </c:pt>
                  <c:pt idx="1">
                    <c:v>2014 г.</c:v>
                  </c:pt>
                  <c:pt idx="2">
                    <c:v>Тракторы</c:v>
                  </c:pt>
                  <c:pt idx="3">
                    <c:v>Зернокомбайны</c:v>
                  </c:pt>
                  <c:pt idx="4">
                    <c:v>Кормокомбайны</c:v>
                  </c:pt>
                </c:lvl>
                <c:lvl>
                  <c:pt idx="0">
                    <c:v>Всего</c:v>
                  </c:pt>
                  <c:pt idx="1">
                    <c:v>Всего</c:v>
                  </c:pt>
                  <c:pt idx="2">
                    <c:v>2015 г.</c:v>
                  </c:pt>
                </c:lvl>
              </c:multiLvlStrCache>
            </c:multiLvlStrRef>
          </c:cat>
          <c:val>
            <c:numRef>
              <c:f>Лист1!$E$4:$E$8</c:f>
              <c:numCache>
                <c:formatCode>General</c:formatCode>
                <c:ptCount val="5"/>
                <c:pt idx="0">
                  <c:v>1923</c:v>
                </c:pt>
                <c:pt idx="1">
                  <c:v>549</c:v>
                </c:pt>
                <c:pt idx="2">
                  <c:v>381</c:v>
                </c:pt>
                <c:pt idx="3">
                  <c:v>1365</c:v>
                </c:pt>
                <c:pt idx="4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581760"/>
        <c:axId val="40595840"/>
      </c:barChart>
      <c:catAx>
        <c:axId val="4058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40595840"/>
        <c:crosses val="autoZero"/>
        <c:auto val="1"/>
        <c:lblAlgn val="ctr"/>
        <c:lblOffset val="100"/>
        <c:noMultiLvlLbl val="0"/>
      </c:catAx>
      <c:valAx>
        <c:axId val="4059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58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Лист1!$C$12:$D$12</c:f>
              <c:numCache>
                <c:formatCode>General</c:formatCode>
                <c:ptCount val="2"/>
              </c:numCache>
            </c:numRef>
          </c:cat>
          <c:val>
            <c:numRef>
              <c:f>Лист1!$D$13:$D$14</c:f>
              <c:numCache>
                <c:formatCode>#,##0</c:formatCode>
                <c:ptCount val="2"/>
                <c:pt idx="0">
                  <c:v>12051</c:v>
                </c:pt>
                <c:pt idx="1">
                  <c:v>6075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38706560"/>
        <c:axId val="38724736"/>
      </c:barChart>
      <c:catAx>
        <c:axId val="387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24736"/>
        <c:crosses val="autoZero"/>
        <c:auto val="1"/>
        <c:lblAlgn val="ctr"/>
        <c:lblOffset val="100"/>
        <c:noMultiLvlLbl val="0"/>
      </c:catAx>
      <c:valAx>
        <c:axId val="387247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8706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Лист1!$C$124</c:f>
              <c:strCache>
                <c:ptCount val="1"/>
              </c:strCache>
            </c:strRef>
          </c:tx>
          <c:spPr>
            <a:solidFill>
              <a:srgbClr val="00755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2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2612636944613514"/>
                  <c:y val="0.18989621079944669"/>
                </c:manualLayout>
              </c:layout>
              <c:spPr/>
              <c:txPr>
                <a:bodyPr/>
                <a:lstStyle/>
                <a:p>
                  <a:pPr>
                    <a:defRPr sz="1200" b="1" i="1">
                      <a:solidFill>
                        <a:schemeClr val="bg1"/>
                      </a:solidFill>
                      <a:latin typeface="+mn-lt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 i="1">
                      <a:solidFill>
                        <a:schemeClr val="bg1"/>
                      </a:solidFill>
                      <a:latin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Лист1!$B$126</c:f>
              <c:strCache>
                <c:ptCount val="1"/>
                <c:pt idx="0">
                  <c:v>АО "Росагролизинг" </c:v>
                </c:pt>
              </c:strCache>
            </c:strRef>
          </c:cat>
          <c:val>
            <c:numRef>
              <c:f>Лист1!$C$130:$C$131</c:f>
              <c:numCache>
                <c:formatCode>General</c:formatCode>
                <c:ptCount val="2"/>
                <c:pt idx="0">
                  <c:v>0.15000000000000024</c:v>
                </c:pt>
                <c:pt idx="1">
                  <c:v>0.85000000000000064</c:v>
                </c:pt>
              </c:numCache>
            </c:numRef>
          </c:val>
        </c:ser>
        <c:ser>
          <c:idx val="1"/>
          <c:order val="1"/>
          <c:tx>
            <c:strRef>
              <c:f>Лист1!$B$126</c:f>
              <c:strCache>
                <c:ptCount val="1"/>
                <c:pt idx="0">
                  <c:v>АО "Росагролизинг" </c:v>
                </c:pt>
              </c:strCache>
            </c:strRef>
          </c:tx>
          <c:val>
            <c:numRef>
              <c:f>Лист1!$C$126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Лист1!$C$124</c:f>
              <c:strCache>
                <c:ptCount val="1"/>
              </c:strCache>
            </c:strRef>
          </c:tx>
          <c:spPr>
            <a:solidFill>
              <a:srgbClr val="00755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2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3121576384663535E-2"/>
                  <c:y val="0.182707466559300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Лист1!$B$126</c:f>
              <c:strCache>
                <c:ptCount val="1"/>
                <c:pt idx="0">
                  <c:v>АО "Росагролизинг" </c:v>
                </c:pt>
              </c:strCache>
            </c:strRef>
          </c:cat>
          <c:val>
            <c:numRef>
              <c:f>Лист1!$C$125:$C$126</c:f>
              <c:numCache>
                <c:formatCode>General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Лист1!$B$126</c:f>
              <c:strCache>
                <c:ptCount val="1"/>
                <c:pt idx="0">
                  <c:v>АО "Росагролизинг" </c:v>
                </c:pt>
              </c:strCache>
            </c:strRef>
          </c:tx>
          <c:val>
            <c:numRef>
              <c:f>Лист1!$C$126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7.3183282633261524E-3"/>
                  <c:y val="0.20030056168870267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636</a:t>
                    </a:r>
                    <a:endParaRPr lang="en-US" sz="10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1527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151.6</c:v>
                </c:pt>
                <c:pt idx="1">
                  <c:v>365.2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16"/>
        <c:axId val="90091904"/>
        <c:axId val="90093440"/>
      </c:barChart>
      <c:catAx>
        <c:axId val="900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0093440"/>
        <c:crosses val="autoZero"/>
        <c:auto val="1"/>
        <c:lblAlgn val="ctr"/>
        <c:lblOffset val="100"/>
        <c:noMultiLvlLbl val="0"/>
      </c:catAx>
      <c:valAx>
        <c:axId val="9009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09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41025641025647E-2"/>
          <c:y val="1.884471509610124E-2"/>
          <c:w val="0.82371794871791915"/>
          <c:h val="0.67319999584525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464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41E-2"/>
                  <c:y val="0.2449812962493087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773</a:t>
                    </a:r>
                    <a:endParaRPr lang="en-US" sz="10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106.6</c:v>
                </c:pt>
                <c:pt idx="1">
                  <c:v>168.4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16"/>
        <c:axId val="91273472"/>
        <c:axId val="91287552"/>
      </c:barChart>
      <c:catAx>
        <c:axId val="912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1287552"/>
        <c:crosses val="autoZero"/>
        <c:auto val="1"/>
        <c:lblAlgn val="ctr"/>
        <c:lblOffset val="100"/>
        <c:noMultiLvlLbl val="0"/>
      </c:catAx>
      <c:valAx>
        <c:axId val="9128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27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0.42000000000000032</c:v>
                </c:pt>
                <c:pt idx="1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0.58000000000000007</c:v>
                </c:pt>
                <c:pt idx="1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1312512"/>
        <c:axId val="91314048"/>
      </c:barChart>
      <c:catAx>
        <c:axId val="9131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314048"/>
        <c:crosses val="autoZero"/>
        <c:auto val="1"/>
        <c:lblAlgn val="ctr"/>
        <c:lblOffset val="100"/>
        <c:noMultiLvlLbl val="0"/>
      </c:catAx>
      <c:valAx>
        <c:axId val="91314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1312512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8E2F9-6D9B-45E6-A227-A470060CB75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68920-4192-4362-94AB-94C164CD4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2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05" tIns="46104" rIns="92205" bIns="4610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05" tIns="46104" rIns="92205" bIns="4610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05" tIns="46104" rIns="92205" bIns="4610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05" tIns="46104" rIns="92205" bIns="4610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05" tIns="46104" rIns="92205" bIns="4610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FF15-3543-41B6-8DAA-6FF1FD751D2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FF15-3543-41B6-8DAA-6FF1FD751D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05" tIns="46104" rIns="92205" bIns="4610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05" tIns="46104" rIns="92205" bIns="4610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12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6.emf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sagroleasing.ru/upload/iblock/130/130c094e251240b7a587b4337d573fa3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hyperlink" Target="http://www.rosagroleasing.ru/upload/iblock/16b/16b9db558e487707c739a449c97700f9.jpg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2932" y="476672"/>
            <a:ext cx="8167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ВЫПОЛНЕНИЕ ОСНОВНЫХ ПОКАЗАТЕЛЕЙ ГОСПРОГРАММЫ ПО ПРИОБРЕТЕНИЮ СЕЛЬХОЗТЕХНИКИ </a:t>
            </a:r>
            <a:r>
              <a:rPr lang="ru-RU" sz="1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(ДАННЫЕ НАЦДОКЛАДА)</a:t>
            </a:r>
            <a:endParaRPr kumimoji="0" lang="ru-RU" sz="1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436096" y="836712"/>
            <a:ext cx="3707904" cy="1985159"/>
          </a:xfrm>
          <a:prstGeom prst="wedgeRectCallout">
            <a:avLst>
              <a:gd name="adj1" fmla="val -71299"/>
              <a:gd name="adj2" fmla="val -815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ru-RU" sz="900" i="1" dirty="0" smtClean="0"/>
              <a:t>ЗА ПЕРИОД РЕАЛИЗАЦИИ ГОСПРОГРАММЫ 2008-2012 ГГ. СЕЛЬХОЗПРОИЗВОДИТЕЛЯМИ БЫЛО НЕДОПОЛУЧЕНО БОЛЕЕ 68 ТЫС. ТРАКТОРОВ, 24 ТЫС. ЗЕРНОКОМБАЙНОВ И 10 ТЫС. КОРМОКОМБАЙНОВ ОТ ПЛАНА.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ru-RU" sz="900" i="1" dirty="0" smtClean="0"/>
              <a:t>НЕСМОТРЯ НА ТО, ЧТО В ГОСПРОГРАММЕ РАЗВИТИЯ СЕЛЬСКОГО ХОЗЯЙСТВА НА 2013-2020 ГГ. БЫЛИ ПРЕДУСМОТРЕНЫ НЕАМБИЦИОЗНЫЕ ПЛАНОВЫЕ ПОКАЗАТЕЛИ В ЧАСТИ РЕАЛИЗАЦИИ СЕЛЬХОЗМАШИНОСТРОИТЕЛЯМИ НОВОЙ СЕЛЬХОЗТЕХНИКИ С ОКАЗАНИЕМ МЕР ГОСУДАРСТВЕННОЙ ПОДДЕРЖКИ (2,3-2,5 ТЫС. ЕД.), ЦЕЛЕВЫЕ ИНДИКАТОРЫ НЕ БЫЛИ ДОСТИГНУТЫ НИ В 2013, НИ В 2014 Г.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ru-RU" sz="900" i="1" dirty="0" smtClean="0"/>
              <a:t>В 2015 Г. ПЛАНОВЫЙ ПОКАЗАТЕЛЬ ГОСПРОГРАММЫ БЫЛ ИСПОЛНЕН ТОЛЬКО В ЧАСТИ РЕАЛИЗАЦИИ ЗЕРНОУБОРОЧНЫХ КОМБАЙНОВ.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3347466"/>
            <a:ext cx="8748464" cy="43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3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ТЕКУЩИЕ ОБЪЕМЫ ВОСПОЛНЕНИЯ ПАРКА ТЕХНИКИ НЕ СПОСОБНЫ ОСТАНОВИТЬ СОКРАЩЕНИЕ ПАРКА СЕЛЬХОЗТЕХНИКИ</a:t>
            </a:r>
            <a:r>
              <a:rPr lang="ru-RU" sz="1400" dirty="0" smtClean="0"/>
              <a:t>.</a:t>
            </a:r>
            <a:endParaRPr lang="ru-RU" sz="1400" b="1" i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179513" y="4293095"/>
          <a:ext cx="4824536" cy="223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1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5725" y="3290316"/>
            <a:ext cx="25152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7200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7984" y="5533868"/>
            <a:ext cx="561371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(-69%)</a:t>
            </a:r>
            <a:endParaRPr lang="ru-RU" sz="11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7984" y="5965916"/>
            <a:ext cx="561371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(-68%)</a:t>
            </a:r>
            <a:endParaRPr lang="ru-RU" sz="11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898007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ПАРК ТРАКТОРОВ И ЗЕРНОКОМБАЙНОВ, ТЫС. ЕД. </a:t>
            </a:r>
            <a:br>
              <a:rPr lang="ru-RU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9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(ДАННЫЕ НАЦДОКЛАДА)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92080" y="3933056"/>
            <a:ext cx="3744416" cy="2668488"/>
          </a:xfrm>
          <a:prstGeom prst="roundRect">
            <a:avLst>
              <a:gd name="adj" fmla="val 963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5292080" y="4369296"/>
          <a:ext cx="345638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364088" y="4009256"/>
            <a:ext cx="36724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ЭНЕРГЕТИЧЕСКИЕ МОЩНОСТИ В РАЗНЫХ СТРАНАХ </a:t>
            </a:r>
            <a:br>
              <a:rPr lang="ru-RU" sz="9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9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СРЕДНЕМ ЗА 5 ЛЕТ, Л.С./ 1  ГА</a:t>
            </a:r>
            <a:endParaRPr lang="ru-RU" sz="9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36096" y="6385520"/>
            <a:ext cx="313808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 ДАННЫМ МИНСЕЛЬХОЗА РОССИИ</a:t>
            </a:r>
            <a:endParaRPr lang="ru-RU" sz="8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8454" y="4678060"/>
            <a:ext cx="314982" cy="2989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800" dirty="0" smtClean="0"/>
              <a:t>В 4,3</a:t>
            </a:r>
          </a:p>
          <a:p>
            <a:pPr algn="ctr">
              <a:lnSpc>
                <a:spcPts val="800"/>
              </a:lnSpc>
            </a:pPr>
            <a:r>
              <a:rPr lang="ru-RU" sz="800" dirty="0" smtClean="0"/>
              <a:t>РАЗА</a:t>
            </a:r>
            <a:endParaRPr lang="ru-RU" sz="800" dirty="0"/>
          </a:p>
        </p:txBody>
      </p:sp>
      <p:sp>
        <p:nvSpPr>
          <p:cNvPr id="44" name="Стрелка вверх 43"/>
          <p:cNvSpPr/>
          <p:nvPr/>
        </p:nvSpPr>
        <p:spPr>
          <a:xfrm>
            <a:off x="8268791" y="4729336"/>
            <a:ext cx="216024" cy="17709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38797" y="5470148"/>
            <a:ext cx="314982" cy="2989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800" dirty="0" smtClean="0"/>
              <a:t>В 2,5</a:t>
            </a:r>
          </a:p>
          <a:p>
            <a:pPr algn="ctr">
              <a:lnSpc>
                <a:spcPts val="800"/>
              </a:lnSpc>
            </a:pPr>
            <a:r>
              <a:rPr lang="ru-RU" sz="800" dirty="0" smtClean="0"/>
              <a:t>РАЗА</a:t>
            </a:r>
            <a:endParaRPr lang="ru-RU" sz="800" dirty="0"/>
          </a:p>
        </p:txBody>
      </p:sp>
      <p:sp>
        <p:nvSpPr>
          <p:cNvPr id="49" name="Стрелка вверх 48"/>
          <p:cNvSpPr/>
          <p:nvPr/>
        </p:nvSpPr>
        <p:spPr>
          <a:xfrm>
            <a:off x="7349723" y="5521424"/>
            <a:ext cx="216024" cy="17709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4781" y="5830188"/>
            <a:ext cx="314982" cy="2989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800" dirty="0" smtClean="0"/>
              <a:t>В 2,3</a:t>
            </a:r>
          </a:p>
          <a:p>
            <a:pPr algn="ctr">
              <a:lnSpc>
                <a:spcPts val="800"/>
              </a:lnSpc>
            </a:pPr>
            <a:r>
              <a:rPr lang="ru-RU" sz="800" dirty="0" smtClean="0"/>
              <a:t>РАЗА</a:t>
            </a:r>
            <a:endParaRPr lang="ru-RU" sz="800" dirty="0"/>
          </a:p>
        </p:txBody>
      </p:sp>
      <p:sp>
        <p:nvSpPr>
          <p:cNvPr id="51" name="Стрелка вверх 50"/>
          <p:cNvSpPr/>
          <p:nvPr/>
        </p:nvSpPr>
        <p:spPr>
          <a:xfrm>
            <a:off x="7205707" y="5881464"/>
            <a:ext cx="216024" cy="17709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65747" y="5089376"/>
            <a:ext cx="314982" cy="2989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800" dirty="0" smtClean="0"/>
              <a:t>В 2,5</a:t>
            </a:r>
          </a:p>
          <a:p>
            <a:pPr algn="ctr">
              <a:lnSpc>
                <a:spcPts val="800"/>
              </a:lnSpc>
            </a:pPr>
            <a:r>
              <a:rPr lang="ru-RU" sz="800" dirty="0" smtClean="0"/>
              <a:t>РАЗА</a:t>
            </a:r>
            <a:endParaRPr lang="ru-RU" sz="800" dirty="0"/>
          </a:p>
        </p:txBody>
      </p:sp>
      <p:sp>
        <p:nvSpPr>
          <p:cNvPr id="54" name="Стрелка вверх 53"/>
          <p:cNvSpPr/>
          <p:nvPr/>
        </p:nvSpPr>
        <p:spPr>
          <a:xfrm>
            <a:off x="7376673" y="5140652"/>
            <a:ext cx="216024" cy="17709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sp>
        <p:nvSpPr>
          <p:cNvPr id="56" name="Пятиугольник 55"/>
          <p:cNvSpPr/>
          <p:nvPr/>
        </p:nvSpPr>
        <p:spPr>
          <a:xfrm rot="5400000">
            <a:off x="4465518" y="-728981"/>
            <a:ext cx="580256" cy="8676000"/>
          </a:xfrm>
          <a:prstGeom prst="homePlate">
            <a:avLst>
              <a:gd name="adj" fmla="val 25014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72008" y="692696"/>
          <a:ext cx="50760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486594" y="912912"/>
            <a:ext cx="432048" cy="1538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2 495</a:t>
            </a:r>
            <a:endParaRPr lang="ru-RU" sz="1000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43081" y="971203"/>
            <a:ext cx="432048" cy="1538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2 393</a:t>
            </a:r>
            <a:endParaRPr lang="ru-RU" sz="1000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99568" y="1503834"/>
            <a:ext cx="432048" cy="1538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1 360</a:t>
            </a:r>
            <a:endParaRPr lang="ru-RU" sz="1000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56055" y="1196752"/>
            <a:ext cx="432048" cy="15388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2 195</a:t>
            </a:r>
            <a:endParaRPr lang="ru-RU" sz="1000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12543" y="1964457"/>
            <a:ext cx="432048" cy="1538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207</a:t>
            </a:r>
            <a:endParaRPr lang="ru-RU" sz="1000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2362" y="2939802"/>
            <a:ext cx="288032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37109" y="2939802"/>
            <a:ext cx="288032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835696" y="2939802"/>
            <a:ext cx="288032" cy="144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63888" y="2939802"/>
            <a:ext cx="288032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0394" y="2939802"/>
            <a:ext cx="4320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 - План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5141" y="2939802"/>
            <a:ext cx="86409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 - Поставлено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23728" y="2939802"/>
            <a:ext cx="1656184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 - Недопоставлено по плану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51920" y="2939802"/>
            <a:ext cx="1656184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 - Поставлено сверх плана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Диаграмма 82"/>
          <p:cNvGraphicFramePr/>
          <p:nvPr/>
        </p:nvGraphicFramePr>
        <p:xfrm>
          <a:off x="3347864" y="1052736"/>
          <a:ext cx="273630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10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6921" y="601638"/>
            <a:ext cx="91440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ИНВЕСТИРОВАНИЯ БЮДЖЕТНЫХ СРЕДСТВ В УСТАВНЫЙ КАПИТАЛ АО "РОСАГРОЛИЗИНГ" В 2001-2015 ГГ. 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539552" y="2420888"/>
            <a:ext cx="2952328" cy="50405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5604" y="1655870"/>
            <a:ext cx="3816424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5004048" y="1327126"/>
            <a:ext cx="4572000" cy="3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10,7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МЛРД РУБ.</a:t>
            </a:r>
            <a:endParaRPr lang="ru-RU" sz="16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31632" y="1679037"/>
            <a:ext cx="2628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8670" y="980728"/>
            <a:ext cx="352839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2001-2009 гг. </a:t>
            </a:r>
            <a:r>
              <a:rPr lang="ru-RU" sz="1400" b="1" i="1" dirty="0" smtClean="0">
                <a:solidFill>
                  <a:schemeClr val="bg1"/>
                </a:solidFill>
              </a:rPr>
              <a:t>(9 ЛЕТ)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588" y="1313484"/>
            <a:ext cx="4248472" cy="3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72,3 </a:t>
            </a:r>
            <a:r>
              <a:rPr lang="ru-RU" sz="16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МЛРД РУБ.</a:t>
            </a:r>
            <a:endParaRPr lang="ru-RU" sz="16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0072" y="980728"/>
            <a:ext cx="367240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2010-2015 гг. (6 ЛЕТ)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35" name="Группа 3"/>
          <p:cNvGrpSpPr/>
          <p:nvPr/>
        </p:nvGrpSpPr>
        <p:grpSpPr>
          <a:xfrm>
            <a:off x="426479" y="1813528"/>
            <a:ext cx="3209417" cy="426851"/>
            <a:chOff x="383827" y="2465827"/>
            <a:chExt cx="3209417" cy="426851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712924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144972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543112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937060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369108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771800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161196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593244" y="2465827"/>
              <a:ext cx="0" cy="144016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 rot="19694849">
              <a:off x="383827" y="2597170"/>
              <a:ext cx="467544" cy="2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746" tIns="47874" rIns="95746" bIns="47874">
              <a:spAutoFit/>
            </a:bodyPr>
            <a:lstStyle/>
            <a:p>
              <a:pPr algn="ctr" defTabSz="957263"/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2002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 rot="19694849">
              <a:off x="790501" y="2615040"/>
              <a:ext cx="467544" cy="2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746" tIns="47874" rIns="95746" bIns="47874">
              <a:spAutoFit/>
            </a:bodyPr>
            <a:lstStyle/>
            <a:p>
              <a:pPr algn="ctr" defTabSz="957263"/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2003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 rot="19694849">
              <a:off x="1222549" y="2615040"/>
              <a:ext cx="467544" cy="2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746" tIns="47874" rIns="95746" bIns="47874">
              <a:spAutoFit/>
            </a:bodyPr>
            <a:lstStyle/>
            <a:p>
              <a:pPr algn="ctr" defTabSz="957263"/>
              <a:r>
                <a:rPr lang="ru-RU" sz="1000" b="1" dirty="0">
                  <a:solidFill>
                    <a:schemeClr val="bg1">
                      <a:lumMod val="5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2004</a:t>
              </a:r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 rot="19694849">
              <a:off x="1582589" y="2642105"/>
              <a:ext cx="467544" cy="2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746" tIns="47874" rIns="95746" bIns="47874">
              <a:spAutoFit/>
            </a:bodyPr>
            <a:lstStyle/>
            <a:p>
              <a:pPr algn="ctr" defTabSz="957263"/>
              <a:r>
                <a:rPr lang="ru-RU" sz="1000" b="1" dirty="0">
                  <a:solidFill>
                    <a:schemeClr val="bg1">
                      <a:lumMod val="5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2005</a:t>
              </a: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 rot="19694849">
              <a:off x="2052737" y="2642107"/>
              <a:ext cx="467544" cy="2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746" tIns="47874" rIns="95746" bIns="47874">
              <a:spAutoFit/>
            </a:bodyPr>
            <a:lstStyle/>
            <a:p>
              <a:pPr algn="ctr" defTabSz="957263"/>
              <a:r>
                <a:rPr lang="ru-RU" sz="1000" b="1" dirty="0">
                  <a:solidFill>
                    <a:schemeClr val="bg1">
                      <a:lumMod val="5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2006</a:t>
              </a:r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 rot="19694849">
              <a:off x="2472059" y="2615040"/>
              <a:ext cx="467544" cy="2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746" tIns="47874" rIns="95746" bIns="47874">
              <a:spAutoFit/>
            </a:bodyPr>
            <a:lstStyle/>
            <a:p>
              <a:pPr algn="ctr" defTabSz="957263"/>
              <a:r>
                <a:rPr lang="ru-RU" sz="1000" b="1" dirty="0">
                  <a:solidFill>
                    <a:schemeClr val="bg1">
                      <a:lumMod val="5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2007</a:t>
              </a: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 rot="19694849">
              <a:off x="2904107" y="2615040"/>
              <a:ext cx="467544" cy="25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746" tIns="47874" rIns="95746" bIns="47874">
              <a:spAutoFit/>
            </a:bodyPr>
            <a:lstStyle/>
            <a:p>
              <a:pPr algn="ctr" defTabSz="957263"/>
              <a:r>
                <a:rPr lang="ru-RU" sz="1000" b="1" dirty="0">
                  <a:solidFill>
                    <a:schemeClr val="bg1">
                      <a:lumMod val="50000"/>
                    </a:schemeClr>
                  </a:solidFill>
                  <a:ea typeface="Arial Unicode MS" pitchFamily="34" charset="-128"/>
                  <a:cs typeface="Arial Unicode MS" pitchFamily="34" charset="-128"/>
                </a:rPr>
                <a:t>2008</a:t>
              </a:r>
            </a:p>
          </p:txBody>
        </p:sp>
      </p:grpSp>
      <p:cxnSp>
        <p:nvCxnSpPr>
          <p:cNvPr id="58" name="Прямая соединительная линия 57"/>
          <p:cNvCxnSpPr/>
          <p:nvPr/>
        </p:nvCxnSpPr>
        <p:spPr>
          <a:xfrm>
            <a:off x="7343960" y="1813528"/>
            <a:ext cx="0" cy="144016"/>
          </a:xfrm>
          <a:prstGeom prst="line">
            <a:avLst/>
          </a:prstGeom>
          <a:ln w="31750">
            <a:solidFill>
              <a:schemeClr val="tx2"/>
            </a:solidFill>
            <a:headEnd type="oval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208056" y="1813528"/>
            <a:ext cx="0" cy="144016"/>
          </a:xfrm>
          <a:prstGeom prst="line">
            <a:avLst/>
          </a:prstGeom>
          <a:ln w="31750">
            <a:solidFill>
              <a:schemeClr val="tx2"/>
            </a:solidFill>
            <a:headEnd type="oval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911912" y="1813528"/>
            <a:ext cx="0" cy="144016"/>
          </a:xfrm>
          <a:prstGeom prst="line">
            <a:avLst/>
          </a:prstGeom>
          <a:ln w="31750">
            <a:solidFill>
              <a:schemeClr val="tx2"/>
            </a:solidFill>
            <a:headEnd type="oval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776008" y="1813528"/>
            <a:ext cx="0" cy="144016"/>
          </a:xfrm>
          <a:prstGeom prst="line">
            <a:avLst/>
          </a:prstGeom>
          <a:ln w="31750">
            <a:solidFill>
              <a:schemeClr val="tx2"/>
            </a:solidFill>
            <a:headEnd type="oval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456408" y="1813528"/>
            <a:ext cx="0" cy="144016"/>
          </a:xfrm>
          <a:prstGeom prst="line">
            <a:avLst/>
          </a:prstGeom>
          <a:ln w="31750">
            <a:solidFill>
              <a:schemeClr val="tx2"/>
            </a:solidFill>
            <a:headEnd type="oval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47816" y="1813528"/>
            <a:ext cx="0" cy="144016"/>
          </a:xfrm>
          <a:prstGeom prst="line">
            <a:avLst/>
          </a:prstGeom>
          <a:ln w="31750">
            <a:solidFill>
              <a:schemeClr val="tx2"/>
            </a:solidFill>
            <a:headEnd type="oval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36"/>
          <p:cNvSpPr>
            <a:spLocks noChangeArrowheads="1"/>
          </p:cNvSpPr>
          <p:nvPr/>
        </p:nvSpPr>
        <p:spPr bwMode="auto">
          <a:xfrm rot="19694849">
            <a:off x="5646711" y="1989811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2010</a:t>
            </a:r>
            <a:endParaRPr lang="ru-RU" sz="1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 rot="19694849">
            <a:off x="6032125" y="1989810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2011</a:t>
            </a:r>
            <a:endParaRPr lang="ru-RU" sz="1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 rot="19694849">
            <a:off x="6464173" y="1989809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2012</a:t>
            </a:r>
            <a:endParaRPr lang="ru-RU" sz="1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Rectangle 36"/>
          <p:cNvSpPr>
            <a:spLocks noChangeArrowheads="1"/>
          </p:cNvSpPr>
          <p:nvPr/>
        </p:nvSpPr>
        <p:spPr bwMode="auto">
          <a:xfrm rot="19694849">
            <a:off x="6896222" y="1989809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2013</a:t>
            </a:r>
            <a:endParaRPr lang="ru-RU" sz="1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 rot="19694849">
            <a:off x="7328269" y="1989809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2014</a:t>
            </a:r>
            <a:endParaRPr lang="ru-RU" sz="1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 rot="19694849">
            <a:off x="7760317" y="1989808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2015</a:t>
            </a:r>
            <a:endParaRPr lang="ru-RU" sz="1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Rectangle 36"/>
          <p:cNvSpPr>
            <a:spLocks noChangeArrowheads="1"/>
          </p:cNvSpPr>
          <p:nvPr/>
        </p:nvSpPr>
        <p:spPr bwMode="auto">
          <a:xfrm rot="19694849">
            <a:off x="3353433" y="1978777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2009</a:t>
            </a:r>
          </a:p>
        </p:txBody>
      </p:sp>
      <p:sp>
        <p:nvSpPr>
          <p:cNvPr id="85" name="Стрелка вниз 84"/>
          <p:cNvSpPr/>
          <p:nvPr/>
        </p:nvSpPr>
        <p:spPr>
          <a:xfrm>
            <a:off x="5796136" y="2420888"/>
            <a:ext cx="2952328" cy="50405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91058" y="1772816"/>
            <a:ext cx="3995936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760464" y="1772816"/>
            <a:ext cx="2880000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Левая круглая скобка 90"/>
          <p:cNvSpPr/>
          <p:nvPr/>
        </p:nvSpPr>
        <p:spPr>
          <a:xfrm rot="5400000" flipH="1">
            <a:off x="1956953" y="55773"/>
            <a:ext cx="108000" cy="3681933"/>
          </a:xfrm>
          <a:prstGeom prst="leftBracket">
            <a:avLst>
              <a:gd name="adj" fmla="val 68078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Левая круглая скобка 91"/>
          <p:cNvSpPr/>
          <p:nvPr/>
        </p:nvSpPr>
        <p:spPr>
          <a:xfrm rot="5400000" flipH="1">
            <a:off x="7074136" y="566824"/>
            <a:ext cx="108000" cy="2664000"/>
          </a:xfrm>
          <a:prstGeom prst="leftBracket">
            <a:avLst>
              <a:gd name="adj" fmla="val 68078"/>
            </a:avLst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4346451" y="1575842"/>
            <a:ext cx="7200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 smtClean="0"/>
              <a:t>83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dirty="0" smtClean="0"/>
              <a:t>МЛРД РУБ</a:t>
            </a:r>
            <a:endParaRPr lang="ru-RU" sz="1100" dirty="0"/>
          </a:p>
        </p:txBody>
      </p:sp>
      <p:pic>
        <p:nvPicPr>
          <p:cNvPr id="94" name="Picture 2" descr="\\File_server\дркбису\Стратанализ\УСРиР\_ПРЕЗЕНТАЦИИ\_НОВЫЙ_КЛИПАРТ\Желто-зеленый\Прицепуха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923304" y="4318307"/>
            <a:ext cx="680800" cy="261782"/>
          </a:xfrm>
          <a:prstGeom prst="rect">
            <a:avLst/>
          </a:prstGeom>
          <a:noFill/>
        </p:spPr>
      </p:pic>
      <p:pic>
        <p:nvPicPr>
          <p:cNvPr id="95" name="Picture 3" descr="\\File_server\дркбису\Стратанализ\УСРиР\_ПРЕЗЕНТАЦИИ\_НОВЫЙ_КЛИПАРТ\Желто-зеленый\Трактор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59740"/>
          <a:stretch>
            <a:fillRect/>
          </a:stretch>
        </p:blipFill>
        <p:spPr bwMode="auto">
          <a:xfrm>
            <a:off x="1137094" y="4163036"/>
            <a:ext cx="578969" cy="462811"/>
          </a:xfrm>
          <a:prstGeom prst="rect">
            <a:avLst/>
          </a:prstGeom>
          <a:noFill/>
        </p:spPr>
      </p:pic>
      <p:pic>
        <p:nvPicPr>
          <p:cNvPr id="96" name="Picture 4" descr="\\File_server\дркбису\Стратанализ\УСРиР\_ПРЕЗЕНТАЦИИ\_НОВЫЙ_КЛИПАРТ\Желто-зеленый\Фура.pn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2095153" y="4255849"/>
            <a:ext cx="576064" cy="374060"/>
          </a:xfrm>
          <a:prstGeom prst="rect">
            <a:avLst/>
          </a:prstGeom>
          <a:noFill/>
        </p:spPr>
      </p:pic>
      <p:pic>
        <p:nvPicPr>
          <p:cNvPr id="97" name="Picture 3" descr="\\File_server\дркбису\Стратанализ\УСРиР\_ПРЕЗЕНТАЦИИ\_НОВЫЙ_КЛИПАРТ\Желто-зеленый\Трактор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r="40702"/>
          <a:stretch>
            <a:fillRect/>
          </a:stretch>
        </p:blipFill>
        <p:spPr bwMode="auto">
          <a:xfrm>
            <a:off x="107504" y="4235044"/>
            <a:ext cx="720080" cy="390803"/>
          </a:xfrm>
          <a:prstGeom prst="rect">
            <a:avLst/>
          </a:prstGeom>
          <a:noFill/>
        </p:spPr>
      </p:pic>
      <p:cxnSp>
        <p:nvCxnSpPr>
          <p:cNvPr id="98" name="Прямая соединительная линия 97"/>
          <p:cNvCxnSpPr/>
          <p:nvPr/>
        </p:nvCxnSpPr>
        <p:spPr>
          <a:xfrm>
            <a:off x="971600" y="3932017"/>
            <a:ext cx="0" cy="133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874937" y="3932017"/>
            <a:ext cx="0" cy="133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843808" y="3932017"/>
            <a:ext cx="0" cy="133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400" y="4652097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/>
              <a:t>11 578</a:t>
            </a:r>
          </a:p>
          <a:p>
            <a:pPr algn="ctr"/>
            <a:r>
              <a:rPr lang="ru-RU" sz="1200" b="1" dirty="0" smtClean="0"/>
              <a:t>ЕДИНИЦ</a:t>
            </a:r>
            <a:endParaRPr lang="ru-RU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981654" y="4652097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/>
              <a:t>11 649</a:t>
            </a:r>
          </a:p>
          <a:p>
            <a:pPr algn="ctr"/>
            <a:r>
              <a:rPr lang="ru-RU" sz="1200" b="1" dirty="0" smtClean="0"/>
              <a:t>ЕДИНИЦ</a:t>
            </a:r>
            <a:endParaRPr lang="ru-RU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865462" y="4652097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/>
              <a:t>5 604</a:t>
            </a:r>
          </a:p>
          <a:p>
            <a:pPr algn="ctr"/>
            <a:r>
              <a:rPr lang="ru-RU" sz="1200" b="1" dirty="0" smtClean="0"/>
              <a:t>ЕДИНИЦ</a:t>
            </a:r>
            <a:endParaRPr lang="ru-RU" sz="12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928342" y="4656159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/>
              <a:t>8 541</a:t>
            </a:r>
          </a:p>
          <a:p>
            <a:pPr algn="ctr"/>
            <a:r>
              <a:rPr lang="ru-RU" sz="1200" b="1" dirty="0" smtClean="0"/>
              <a:t>ЕДИНИЦЫ</a:t>
            </a:r>
            <a:endParaRPr lang="ru-RU" sz="1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3967817"/>
            <a:ext cx="97160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/>
              <a:t>КОМБАЙНЫ</a:t>
            </a:r>
            <a:endParaRPr lang="ru-RU" sz="1000" b="1" i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923975" y="3967817"/>
            <a:ext cx="97160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/>
              <a:t>ТРАКТОРЫ</a:t>
            </a:r>
            <a:endParaRPr lang="ru-RU" sz="1000" b="1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790850" y="3929717"/>
            <a:ext cx="100811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/>
              <a:t>ПРОЧАЯ</a:t>
            </a:r>
          </a:p>
          <a:p>
            <a:pPr algn="ctr"/>
            <a:r>
              <a:rPr lang="ru-RU" sz="1000" b="1" i="1" dirty="0" smtClean="0"/>
              <a:t>ТЕХНИКА</a:t>
            </a:r>
            <a:endParaRPr lang="ru-RU" sz="1000" b="1" i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869604" y="3967817"/>
            <a:ext cx="97160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/>
              <a:t>АВТОТЕХНИКА</a:t>
            </a:r>
            <a:endParaRPr lang="ru-RU" sz="1000" b="1" i="1" dirty="0"/>
          </a:p>
        </p:txBody>
      </p:sp>
      <p:sp>
        <p:nvSpPr>
          <p:cNvPr id="130" name="Rectangle 36"/>
          <p:cNvSpPr>
            <a:spLocks noChangeArrowheads="1"/>
          </p:cNvSpPr>
          <p:nvPr/>
        </p:nvSpPr>
        <p:spPr bwMode="auto">
          <a:xfrm>
            <a:off x="582985" y="3281645"/>
            <a:ext cx="2548855" cy="5788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 defTabSz="957263"/>
            <a:r>
              <a:rPr lang="ru-RU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37 372 </a:t>
            </a:r>
            <a:r>
              <a:rPr lang="ru-RU" sz="16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ед. техники* </a:t>
            </a:r>
            <a:br>
              <a:rPr lang="ru-RU" sz="16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на 63,96 </a:t>
            </a:r>
            <a:r>
              <a:rPr lang="ru-RU" sz="1600" b="1" i="1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млрд</a:t>
            </a:r>
            <a:r>
              <a:rPr lang="ru-RU" sz="1600" b="1" i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руб.</a:t>
            </a:r>
            <a:endParaRPr lang="ru-RU" sz="1600" b="1" i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" name="Picture 2" descr="\\File_server\дркбису\Стратанализ\УСРиР\_ПРЕЗЕНТАЦИИ\_НОВЫЙ_КЛИПАРТ\Желто-зеленый\Прицепуха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68342" y="4318251"/>
            <a:ext cx="680800" cy="261782"/>
          </a:xfrm>
          <a:prstGeom prst="rect">
            <a:avLst/>
          </a:prstGeom>
          <a:noFill/>
        </p:spPr>
      </p:pic>
      <p:pic>
        <p:nvPicPr>
          <p:cNvPr id="144" name="Picture 3" descr="\\File_server\дркбису\Стратанализ\УСРиР\_ПРЕЗЕНТАЦИИ\_НОВЫЙ_КЛИПАРТ\Желто-зеленый\Тракто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9740"/>
          <a:stretch>
            <a:fillRect/>
          </a:stretch>
        </p:blipFill>
        <p:spPr bwMode="auto">
          <a:xfrm>
            <a:off x="6332783" y="4162980"/>
            <a:ext cx="578969" cy="462811"/>
          </a:xfrm>
          <a:prstGeom prst="rect">
            <a:avLst/>
          </a:prstGeom>
          <a:noFill/>
        </p:spPr>
      </p:pic>
      <p:pic>
        <p:nvPicPr>
          <p:cNvPr id="145" name="Picture 4" descr="\\File_server\дркбису\Стратанализ\УСРиР\_ПРЕЗЕНТАЦИИ\_НОВЫЙ_КЛИПАРТ\Желто-зеленый\Фура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53325" y="4255793"/>
            <a:ext cx="576064" cy="374060"/>
          </a:xfrm>
          <a:prstGeom prst="rect">
            <a:avLst/>
          </a:prstGeom>
          <a:noFill/>
        </p:spPr>
      </p:pic>
      <p:pic>
        <p:nvPicPr>
          <p:cNvPr id="146" name="Picture 3" descr="\\File_server\дркбису\Стратанализ\УСРиР\_ПРЕЗЕНТАЦИИ\_НОВЫЙ_КЛИПАРТ\Желто-зеленый\Трактор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0702"/>
          <a:stretch>
            <a:fillRect/>
          </a:stretch>
        </p:blipFill>
        <p:spPr bwMode="auto">
          <a:xfrm>
            <a:off x="5364088" y="4234988"/>
            <a:ext cx="720080" cy="390803"/>
          </a:xfrm>
          <a:prstGeom prst="rect">
            <a:avLst/>
          </a:prstGeom>
          <a:noFill/>
        </p:spPr>
      </p:pic>
      <p:cxnSp>
        <p:nvCxnSpPr>
          <p:cNvPr id="147" name="Прямая соединительная линия 146"/>
          <p:cNvCxnSpPr/>
          <p:nvPr/>
        </p:nvCxnSpPr>
        <p:spPr>
          <a:xfrm>
            <a:off x="6209134" y="3931961"/>
            <a:ext cx="0" cy="13320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7127776" y="3931961"/>
            <a:ext cx="0" cy="13320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8135888" y="3931961"/>
            <a:ext cx="0" cy="13320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5281984" y="4652041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5 052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ЕДИНИЦ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177343" y="4652041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13 768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ЕДИНИЦ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210500" y="4652041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11 903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ЕДИНИЦ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186514" y="4656103"/>
            <a:ext cx="89959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7 654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ЕДИНИЦЫ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256584" y="3967761"/>
            <a:ext cx="97160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>
                <a:solidFill>
                  <a:schemeClr val="tx2"/>
                </a:solidFill>
              </a:rPr>
              <a:t>КОМБАЙНЫ</a:t>
            </a:r>
            <a:endParaRPr lang="ru-RU" sz="1000" b="1" i="1" dirty="0">
              <a:solidFill>
                <a:schemeClr val="tx2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119664" y="3967761"/>
            <a:ext cx="97160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>
                <a:solidFill>
                  <a:schemeClr val="tx2"/>
                </a:solidFill>
              </a:rPr>
              <a:t>ТРАКТОРЫ</a:t>
            </a:r>
            <a:endParaRPr lang="ru-RU" sz="1000" b="1" i="1" dirty="0">
              <a:solidFill>
                <a:schemeClr val="tx2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135888" y="3929661"/>
            <a:ext cx="1008112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>
                <a:solidFill>
                  <a:schemeClr val="tx2"/>
                </a:solidFill>
              </a:rPr>
              <a:t>ПРОЧАЯ</a:t>
            </a:r>
          </a:p>
          <a:p>
            <a:pPr algn="ctr"/>
            <a:r>
              <a:rPr lang="ru-RU" sz="1000" b="1" i="1" dirty="0" smtClean="0">
                <a:solidFill>
                  <a:schemeClr val="tx2"/>
                </a:solidFill>
              </a:rPr>
              <a:t>ТЕХНИКА</a:t>
            </a:r>
            <a:endParaRPr lang="ru-RU" sz="1000" b="1" i="1" dirty="0">
              <a:solidFill>
                <a:schemeClr val="tx2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127776" y="3967761"/>
            <a:ext cx="97160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b="1" i="1" dirty="0" smtClean="0">
                <a:solidFill>
                  <a:schemeClr val="tx2"/>
                </a:solidFill>
              </a:rPr>
              <a:t>АВТОТЕХНИКА</a:t>
            </a:r>
            <a:endParaRPr lang="ru-RU" sz="1000" b="1" i="1" dirty="0">
              <a:solidFill>
                <a:schemeClr val="tx2"/>
              </a:solidFill>
            </a:endParaRPr>
          </a:p>
        </p:txBody>
      </p:sp>
      <p:sp>
        <p:nvSpPr>
          <p:cNvPr id="158" name="Rectangle 36"/>
          <p:cNvSpPr>
            <a:spLocks noChangeArrowheads="1"/>
          </p:cNvSpPr>
          <p:nvPr/>
        </p:nvSpPr>
        <p:spPr bwMode="auto">
          <a:xfrm>
            <a:off x="6055593" y="3247737"/>
            <a:ext cx="2548855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ctr" defTabSz="957263"/>
            <a:r>
              <a:rPr lang="ru-RU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38 377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ед. техники </a:t>
            </a:r>
            <a:br>
              <a:rPr lang="ru-RU" sz="1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i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на 71,65 </a:t>
            </a:r>
            <a:r>
              <a:rPr lang="ru-RU" sz="1600" b="1" i="1" dirty="0" err="1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млрд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руб.</a:t>
            </a:r>
            <a:endParaRPr lang="ru-RU" sz="1600" b="1" i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6" name="Диаграмма 175"/>
          <p:cNvGraphicFramePr/>
          <p:nvPr/>
        </p:nvGraphicFramePr>
        <p:xfrm>
          <a:off x="3347864" y="3463761"/>
          <a:ext cx="252028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7" name="TextBox 176"/>
          <p:cNvSpPr txBox="1"/>
          <p:nvPr/>
        </p:nvSpPr>
        <p:spPr>
          <a:xfrm>
            <a:off x="4221485" y="4051116"/>
            <a:ext cx="720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dirty="0" smtClean="0"/>
              <a:t>75,7 </a:t>
            </a:r>
            <a:r>
              <a:rPr lang="ru-RU" sz="1100" dirty="0" smtClean="0"/>
              <a:t>ТЫС. ЕД.</a:t>
            </a:r>
          </a:p>
        </p:txBody>
      </p:sp>
      <p:sp>
        <p:nvSpPr>
          <p:cNvPr id="178" name="Прямоугольная выноска 177"/>
          <p:cNvSpPr/>
          <p:nvPr/>
        </p:nvSpPr>
        <p:spPr>
          <a:xfrm>
            <a:off x="6660232" y="5191953"/>
            <a:ext cx="2304256" cy="504056"/>
          </a:xfrm>
          <a:prstGeom prst="wedgeRectCallout">
            <a:avLst>
              <a:gd name="adj1" fmla="val 30644"/>
              <a:gd name="adj2" fmla="val -67888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УВЕЛИЧЕНИЕ КОЛИЧЕСТВА ПРОЧЕГО ОБОРУДОВАНИЯ ОБУСЛОВЛЕНО ВНЕДРЕНИЕМ ПРАКТИКИ ПОСТАВКИ ТЕХНОЛОГИЧЕСКИХ КОМПЛЕКСОВ (ТРАКТОР + АГРЕГАТ)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588" y="2924944"/>
            <a:ext cx="91440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ПОСТАВКИ АО "РОСАГРОЛИЗИНГ" СЕЛЬХОЗТЕХНИКИ  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0" y="5229200"/>
            <a:ext cx="4211960" cy="207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i="1" dirty="0" smtClean="0"/>
              <a:t>*из которых  часть была поставлена на площадки ответственного хранения</a:t>
            </a:r>
            <a:endParaRPr lang="ru-RU" sz="900" i="1" dirty="0"/>
          </a:p>
        </p:txBody>
      </p:sp>
      <p:sp>
        <p:nvSpPr>
          <p:cNvPr id="181" name="Прямоугольник 180"/>
          <p:cNvSpPr/>
          <p:nvPr/>
        </p:nvSpPr>
        <p:spPr>
          <a:xfrm>
            <a:off x="323528" y="5848697"/>
            <a:ext cx="8820472" cy="556178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</a:ln>
        </p:spPr>
        <p:txBody>
          <a:bodyPr wrap="square" lIns="72000" tIns="10800" rIns="72000" bIns="10800" anchor="ctr">
            <a:noAutofit/>
          </a:bodyPr>
          <a:lstStyle/>
          <a:p>
            <a:pPr algn="just">
              <a:lnSpc>
                <a:spcPts val="1200"/>
              </a:lnSpc>
              <a:spcAft>
                <a:spcPts val="500"/>
              </a:spcAft>
              <a:defRPr/>
            </a:pPr>
            <a:r>
              <a:rPr lang="ru-RU" sz="1100" b="1" i="1" dirty="0" smtClean="0">
                <a:solidFill>
                  <a:srgbClr val="FF0000"/>
                </a:solidFill>
              </a:rPr>
              <a:t>НЕСМОТРЯ НА Б</a:t>
            </a:r>
            <a:r>
              <a:rPr lang="ru-RU" sz="1300" b="1" i="1" dirty="0" smtClean="0">
                <a:solidFill>
                  <a:srgbClr val="FF0000"/>
                </a:solidFill>
              </a:rPr>
              <a:t>О</a:t>
            </a:r>
            <a:r>
              <a:rPr lang="ru-RU" sz="1100" b="1" i="1" dirty="0" smtClean="0">
                <a:solidFill>
                  <a:srgbClr val="FF0000"/>
                </a:solidFill>
              </a:rPr>
              <a:t>ЛЬШИЕ ИНВЕСТИЦИИ ИЗ ФЕДЕРАЛЬНОГО БЮДЖЕТА В УСТАВНЫЙ КАПИТАЛ РОСАГРОЛИЗИНГ В 2001-2009 ГГ. (В 6,8 РАЗ ПРЕВЫШАЮЩИЕ ОБЪЕМ В 2010-2015 ГГ.), ПРОИЗВОДСТВЕННЫЕ ПОКАЗАТЕЛИ В УКАЗАННЫЙ ПЕРИОД ДЕЯТЕЛЬНОСТИ КОМПАНИИ МЕНЬШЕ ПОКАЗАТЕЛЕЙ В 2010-2015 ГГ.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5496" y="5877272"/>
            <a:ext cx="25152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7200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83" name="Прямая соединительная линия 182"/>
          <p:cNvCxnSpPr/>
          <p:nvPr/>
        </p:nvCxnSpPr>
        <p:spPr>
          <a:xfrm>
            <a:off x="323528" y="1810916"/>
            <a:ext cx="0" cy="144016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headEnd type="oval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36"/>
          <p:cNvSpPr>
            <a:spLocks noChangeArrowheads="1"/>
          </p:cNvSpPr>
          <p:nvPr/>
        </p:nvSpPr>
        <p:spPr bwMode="auto">
          <a:xfrm rot="19694849">
            <a:off x="66439" y="1949096"/>
            <a:ext cx="467544" cy="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2001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700808"/>
            <a:ext cx="4211960" cy="2736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1700808"/>
            <a:ext cx="5004048" cy="2736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mtClean="0"/>
              <a:t>ПРИЛОЖЕНИЕ 11</a:t>
            </a:r>
            <a:endParaRPr lang="ru-RU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ru-RU" sz="1000" b="1" i="1" dirty="0" smtClean="0">
                <a:solidFill>
                  <a:schemeClr val="dk1"/>
                </a:solidFill>
              </a:rPr>
              <a:t>ОСНОВНЫМ ФАКТОРОМ, СДЕРЖИВАЮЩИМ ИСПОЛЬЗОВАНИЕ РЕИНВЕСТИЦИОННОГО ПОТЕНЦИАЛА ЛИЗИНГОВОГО МЕХАНИЗМА ЯВЛЯЕТСЯ НИЗКАЯ ПЛАТЕЖЕСПОСОБНОСТЬ ЛИЗИНГОПОЛУЧАТЕЛЕЙ ПО ДОГОВОРАМ, ЗАКЛЮЧЕННЫМ ДО 2010 Г. </a:t>
            </a:r>
          </a:p>
          <a:p>
            <a:pPr marR="0" lvl="0" algn="just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ru-RU" sz="1000" b="1" i="1" dirty="0" smtClean="0">
                <a:solidFill>
                  <a:schemeClr val="dk1"/>
                </a:solidFill>
              </a:rPr>
              <a:t>В УКАЗАННЫЙ ПЕРИОД СОВЕРШАЛИСЬ ЛИЗИНГОВЫЕ СДЕЛКИ НА ЗАВЕДОМО НЕВЫГОДНЫХ УСЛОВИЯХ И С СУЩЕСТВЕННЫМ НЕОБОСНОВАННЫМ ЗАВЫШЕНИЕМ ЗАТРАТ, ОБЩЕСТВО ПОСТАВЛЯЛО НЕВОСТРЕБОВАННУЮ ОТРАСЛЬЮ НИЗКОКАЧЕСТВЕННУЮ ТЕХНИКУ, ПРЕДОСТАВЛЯЛО В ЛИЗИНГ И ПРОДАВАЛО В РАССРОЧКУ ТЕХНИКУ, ОБОРУДОВАНИЕ И ИНЫЕ ТОВАРНО-МАТЕРИАЛЬНЫЕ ЦЕННОСТИ (ГСМ, УДОБРЕНИЯ, ЗЕРНО, СЕМЕНА) НЕПЛАТЕЖЕСПОСОБНЫМ КЛИЕНТАМ.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1277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ЗАДОЛЖЕННОСТИ В РАЗРЕЗЕ ГОДА ЗАКЛЮЧЕНИЯ ДОГОВОРОВ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87624" y="2060848"/>
          <a:ext cx="29523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6512" y="184482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ТЕКУЩИЙ РАЗМЕР ПРОСРОЧЕННОЙ ЗАДОЛЖЕННОСТИ – </a:t>
            </a:r>
            <a:br>
              <a:rPr lang="ru-RU" sz="1200" dirty="0" smtClean="0"/>
            </a:br>
            <a:r>
              <a:rPr lang="ru-RU" sz="1600" b="1" u="sng" dirty="0" smtClean="0"/>
              <a:t>26,2 МЛРД РУБ.</a:t>
            </a:r>
            <a:endParaRPr lang="ru-RU" sz="16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52826"/>
            <a:ext cx="15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ГОД ЗАКЛЮЧЕНИЯ </a:t>
            </a:r>
            <a:br>
              <a:rPr lang="ru-RU" sz="1000" i="1" dirty="0" smtClean="0"/>
            </a:br>
            <a:r>
              <a:rPr lang="ru-RU" sz="1000" i="1" dirty="0" smtClean="0"/>
              <a:t>ДОГОВОРА</a:t>
            </a:r>
            <a:endParaRPr lang="ru-RU" sz="10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5" y="2972569"/>
            <a:ext cx="1800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2470" y="2935977"/>
            <a:ext cx="1315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</a:rPr>
              <a:t>с марта 2010 г.</a:t>
            </a:r>
            <a:endParaRPr lang="ru-RU" sz="1200" b="1" i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3380234"/>
            <a:ext cx="18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9390" y="3343642"/>
            <a:ext cx="138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 марта 2010 г.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250242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20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МЛРД РУБ.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067944" y="1700808"/>
          <a:ext cx="48965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трелка вправо 19"/>
          <p:cNvSpPr/>
          <p:nvPr/>
        </p:nvSpPr>
        <p:spPr>
          <a:xfrm rot="10800000">
            <a:off x="3755530" y="2852935"/>
            <a:ext cx="384422" cy="1014553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68526" y="1758044"/>
            <a:ext cx="4975473" cy="230796"/>
          </a:xfrm>
          <a:prstGeom prst="rect">
            <a:avLst/>
          </a:prstGeom>
        </p:spPr>
        <p:txBody>
          <a:bodyPr wrap="square" lIns="91401" tIns="45702" rIns="91401" bIns="45702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</a:rPr>
              <a:t>СТРУКТУРА ЗАДОЛЖЕННОСТИ ПО ДОГОВОРАМ, ЗАКЛЮЧЕННЫМ ДО МАРТА 2010</a:t>
            </a:r>
            <a:endParaRPr lang="ru-RU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173463" y="4509120"/>
            <a:ext cx="4970537" cy="29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8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ru-RU" sz="800" i="1" dirty="0" smtClean="0"/>
              <a:t>С ЦЕЛЬЮ СНИЖЕНИЯ ОБЪЕМОВ ПРОСРОЧЕННОЙ ЗАДОЛЖЕННОСТИ, НАЧИНАЯ С 2010 Г. ОБЩЕСТВОМ ПРОВОДИТСЯ КОМПЛЕКСНАЯ РАБОТА С КОНТРАГЕНТАМИ-ДОЛЖНИКАМИ: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252668" y="4797152"/>
          <a:ext cx="4862757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4654477"/>
              </a:tblGrid>
              <a:tr h="4193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800"/>
                        </a:lnSpc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ДОСУДЕБНОМУ УРЕГУЛИРОВАНИЮ ЗАДОЛЖЕННОСТИ (ВКЛЮЧАЯ  РАСТОРЖЕНИЕ ДОГОВОРОВ, ИЗЪЯТИЕ ПРЕДМЕТОВ ЛИЗИНГА И ИХ ПОСЛЕДУЮЩАЯ РЕАЛИЗАЦИЯ НА РЫНКЕ Б/У ТЕХНИКИ ПЛАТЕЖЕСПОСОБНЫМ СЕЛЬХОЗТОВАРОПРОИЗВОДИТЕЛЯМ)</a:t>
                      </a:r>
                      <a:endParaRPr lang="ru-RU" sz="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18000" marB="18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3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800"/>
                        </a:lnSpc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СУДЕБНОЕ ВЗЫСКАНИЕ, В ТОМ ЧИСЛЕ В РАМКАХ ПРОЦЕДУР БАНКРОТСТВА И УГОЛОВНОГО ПРОИЗВОДСТВА (В СЛУЧАЕ ВЫЯВЛЕНИЯ СОСТАВА ПРЕСТУПЛЕНИЯ И НЕВОЗМОЖНОСТИ ВЗЫСКАНИЯ СРЕДСТВ В РАМКАХ АРБИТРАЖНОГО ПРОИЗВОДСТВА)</a:t>
                      </a:r>
                    </a:p>
                  </a:txBody>
                  <a:tcPr marL="90000" marR="90000" marT="18000" marB="18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800"/>
                        </a:lnSpc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ПОСЛЕДУЮЩЕЕ ПРИНУДИТЕЛЬНОЕ ИСПОЛНЕНИЕ ВСТУПИВШИХ В ЗАКОННУЮ СИЛУ СУДЕБНЫХ АКТОВ</a:t>
                      </a:r>
                    </a:p>
                  </a:txBody>
                  <a:tcPr marL="90000" marR="90000" marT="18000" marB="18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552950" y="5920705"/>
            <a:ext cx="4572000" cy="661720"/>
          </a:xfrm>
          <a:prstGeom prst="rec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800" b="1" i="1" dirty="0" smtClean="0">
                <a:solidFill>
                  <a:srgbClr val="FF0000"/>
                </a:solidFill>
              </a:rPr>
              <a:t>ДАЖЕ ВЕСЬ КОМПЛЕКС МЕРОПРИЯТИЙ ПО ИСТРЕБОВАНИЮ ЗАДОЛЖЕННОСТИ НЕ ВСЕГДА ОБЕСПЕЧИВАЕТ ВОЗВРАТ ОБЩЕСТВОМ ИНВЕСТИРОВАННЫХ СРЕДСТВ В ПОЛНОМ ОБЪЕМЕ.  </a:t>
            </a:r>
          </a:p>
          <a:p>
            <a:pPr lvl="0" algn="just">
              <a:spcAft>
                <a:spcPts val="600"/>
              </a:spcAft>
            </a:pPr>
            <a:r>
              <a:rPr lang="ru-RU" sz="800" b="1" i="1" dirty="0" smtClean="0">
                <a:solidFill>
                  <a:srgbClr val="FF0000"/>
                </a:solidFill>
              </a:rPr>
              <a:t>В СЛОЖИВШИХСЯ УСЛОВИЯХ НАРАСТИТЬ ТЕМП РАЗВИТИЯ ОБЩЕСТВА БЕЗ ДОПОЛНИТЕЛЬНОГО ФИНАНСИРОВАНИЯ  ЗА СЧЕТ БЮДЖЕТНЫХ СРЕДСТВ НЕ ПРЕДОСТАВЛЯЕТСЯ ВОЗМОЖНЫМ. 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4264918" y="5873080"/>
            <a:ext cx="25253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7200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509120"/>
            <a:ext cx="4139952" cy="22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0" y="450912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i="1" dirty="0" smtClean="0"/>
              <a:t>КАЧЕСТВО ЛИЗИНГОВОГО ПОРТФЕЛЯ ПОСЛЕ 2010 Г. ЕЖЕГОДНО УЛУЧШАЕТСЯ </a:t>
            </a:r>
            <a:r>
              <a:rPr lang="ru-RU" sz="700" i="1" dirty="0" smtClean="0"/>
              <a:t>(ЧТО ПОДТВЕРЖДАЕТ РОСТ УРОВНЯ СОБИРАЕМОСТИ ЛИЗИНГОВЫХ ПЛАТЕЖЕЙ), </a:t>
            </a:r>
            <a:r>
              <a:rPr lang="ru-RU" sz="800" i="1" dirty="0" smtClean="0"/>
              <a:t>ЧЕМУ СПОСОБСТВУЕТ ГЛУБОКИЙ АНАЛИЗ ПЛАТЕЖЕСПОСОБНОСТИ КОНТРАГЕНТОВ С ПРИМЕНЕНИЕМ МОДЕЛИ СКОРИНГ-ОЦЕНКИ ПРИ ЗАКЛЮЧЕНИИ НОВЫХ СДЕЛОК </a:t>
            </a:r>
            <a:r>
              <a:rPr lang="ru-RU" sz="700" i="1" dirty="0" smtClean="0"/>
              <a:t>(ПОЗВОЛЯЮЩИЙ МИНИМИЗИРОВАТЬ РИСК НЕВОЗВРАТА ИНВЕСТИРУЕМЫХ СРЕДСТВ), </a:t>
            </a:r>
            <a:r>
              <a:rPr lang="ru-RU" sz="800" i="1" dirty="0" smtClean="0"/>
              <a:t>А ТАКЖЕ ОПЕРАТИВНОЕ ПРИНЯТИЕ МЕР ПО ВЗЫСКАНИЮ ПРОСРОЧЕННОЙ ЗАДОЛЖЕННОСТИ В СЛУЧАЕ ЕЕ ОБРАЗОВАНИЯ. </a:t>
            </a:r>
            <a:endParaRPr lang="ru-RU" sz="800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0" y="5445224"/>
          <a:ext cx="4067944" cy="130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" y="5358444"/>
            <a:ext cx="4139952" cy="230796"/>
          </a:xfrm>
          <a:prstGeom prst="rect">
            <a:avLst/>
          </a:prstGeom>
        </p:spPr>
        <p:txBody>
          <a:bodyPr wrap="square" lIns="91401" tIns="45702" rIns="91401" bIns="45702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</a:rPr>
              <a:t>УРОВЕНЬ СОБИРАЕМОСТИ В РАЗРЕЗЕ ГОДА ЗАКЛЮЧЕНИЯ ДОГОВОРА</a:t>
            </a:r>
            <a:endParaRPr lang="ru-RU" sz="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5397996" y="3510533"/>
            <a:ext cx="3707904" cy="3082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ts val="1500"/>
              </a:lnSpc>
              <a:spcAft>
                <a:spcPts val="600"/>
              </a:spcAft>
            </a:pPr>
            <a:r>
              <a:rPr lang="ru-RU" sz="1100" b="1" dirty="0" smtClean="0">
                <a:ea typeface="Times New Roman" pitchFamily="18" charset="0"/>
                <a:cs typeface="Arial" pitchFamily="34" charset="0"/>
              </a:rPr>
              <a:t>РЯД ПРЕИМУЩЕСТВ, ОТЛИЧАЮЩИХ ОБЩЕСТВО ОТ ДРУГИХ ФИНАНСОВЫХ ИНСТИТУТОВ:</a:t>
            </a:r>
            <a:endParaRPr lang="ru-RU" sz="1100" b="1" dirty="0" smtClean="0">
              <a:cs typeface="Arial" pitchFamily="34" charset="0"/>
            </a:endParaRPr>
          </a:p>
          <a:p>
            <a:pPr marL="174625" lvl="0" indent="-87313" algn="just"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273050" algn="l"/>
              </a:tabLst>
            </a:pPr>
            <a:r>
              <a:rPr lang="ru-RU" sz="1100" dirty="0" smtClean="0">
                <a:ea typeface="Times New Roman" pitchFamily="18" charset="0"/>
                <a:cs typeface="Arial" pitchFamily="34" charset="0"/>
              </a:rPr>
              <a:t>предоставление уникальных скидок от поставщиков сельхозтехники (до 34%), которые в полном объеме транслируются лизингополучателям; </a:t>
            </a:r>
            <a:endParaRPr lang="ru-RU" sz="1100" dirty="0" smtClean="0">
              <a:cs typeface="Arial" pitchFamily="34" charset="0"/>
            </a:endParaRPr>
          </a:p>
          <a:p>
            <a:pPr marL="174625" lvl="0" indent="-87313" algn="just"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273050" algn="l"/>
              </a:tabLst>
            </a:pPr>
            <a:r>
              <a:rPr lang="ru-RU" sz="1100" dirty="0" smtClean="0">
                <a:ea typeface="Times New Roman" pitchFamily="18" charset="0"/>
                <a:cs typeface="Arial" pitchFamily="34" charset="0"/>
              </a:rPr>
              <a:t>доставка техники "до хозяйства" лизингополучателя;</a:t>
            </a:r>
          </a:p>
          <a:p>
            <a:pPr marL="174625" lvl="0" indent="-87313" algn="just"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273050" algn="l"/>
              </a:tabLst>
            </a:pPr>
            <a:r>
              <a:rPr lang="ru-RU" sz="1100" dirty="0" smtClean="0">
                <a:ea typeface="Times New Roman" pitchFamily="18" charset="0"/>
                <a:cs typeface="Arial" pitchFamily="34" charset="0"/>
              </a:rPr>
              <a:t>постановка Обществом техники на учет, решение вопросов страхования, гарантийного и сервисного обслуживания без взимания дополнительной платы; </a:t>
            </a:r>
            <a:endParaRPr lang="ru-RU" sz="1100" dirty="0" smtClean="0">
              <a:cs typeface="Arial" pitchFamily="34" charset="0"/>
            </a:endParaRPr>
          </a:p>
          <a:p>
            <a:pPr marL="174625" lvl="0" indent="-87313" algn="just"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273050" algn="l"/>
              </a:tabLst>
            </a:pPr>
            <a:r>
              <a:rPr lang="ru-RU" sz="1100" dirty="0" smtClean="0">
                <a:ea typeface="Times New Roman" pitchFamily="18" charset="0"/>
                <a:cs typeface="Arial" pitchFamily="34" charset="0"/>
              </a:rPr>
              <a:t>организация сервиса "Личный кабинет лизингополучателя", позволяющего аграрию выбрать технику, </a:t>
            </a:r>
            <a:r>
              <a:rPr lang="ru-RU" sz="1100" dirty="0" smtClean="0"/>
              <a:t>подготовить и направить заявку на ее приобретение,  а также отслеживать ход ее прохождения</a:t>
            </a:r>
            <a:endParaRPr lang="ru-RU" sz="1100" dirty="0" smtClean="0"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184" y="3501008"/>
            <a:ext cx="5220072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2</a:t>
            </a:r>
            <a:endParaRPr lang="ru-RU" b="1" dirty="0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5380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ИНВЕСТИЦИИ В ПРИОБРЕТЕНИЕ СЕЛЬХОЗТЕХНИКИ В 2015 Г.</a:t>
            </a:r>
            <a:b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</a:t>
            </a:r>
            <a:r>
              <a:rPr kumimoji="0" lang="ru-RU" sz="1200" b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АО "РОСАГРОЛИЗИНГ"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200" b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АО "РОССЕЛЬХОЗБАНК"</a:t>
            </a:r>
            <a:r>
              <a:rPr kumimoji="0" lang="ru-RU" sz="1200" b="1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(ДАННЫЕ НАЦДОКЛАДА)</a:t>
            </a:r>
            <a:endParaRPr kumimoji="0" lang="ru-RU" sz="1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337245" y="1196752"/>
          <a:ext cx="396044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0" y="126876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МЛН РУБ.</a:t>
            </a:r>
            <a:endParaRPr lang="ru-RU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512" y="292494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РОСАГРОЛИЗИНГ</a:t>
            </a:r>
            <a:endParaRPr lang="ru-RU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09453" y="292494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РОССЕЛЬХОЗБАНК</a:t>
            </a:r>
            <a:endParaRPr lang="ru-RU" sz="1200" b="1" i="1" dirty="0"/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>
            <a:off x="1957573" y="1556864"/>
            <a:ext cx="1332000" cy="648000"/>
          </a:xfrm>
          <a:prstGeom prst="bentConnector3">
            <a:avLst>
              <a:gd name="adj1" fmla="val 99970"/>
            </a:avLst>
          </a:prstGeom>
          <a:ln>
            <a:solidFill>
              <a:schemeClr val="accent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101"/>
          <p:cNvGrpSpPr/>
          <p:nvPr/>
        </p:nvGrpSpPr>
        <p:grpSpPr>
          <a:xfrm>
            <a:off x="2713509" y="1340768"/>
            <a:ext cx="1188001" cy="360040"/>
            <a:chOff x="18068" y="5013176"/>
            <a:chExt cx="1188001" cy="216024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8068" y="5013176"/>
              <a:ext cx="1188000" cy="144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1200" b="1" i="1" dirty="0" smtClean="0">
                  <a:solidFill>
                    <a:srgbClr val="FF0000"/>
                  </a:solidFill>
                </a:rPr>
                <a:t>В 2 РАЗА НИЖЕ</a:t>
              </a:r>
              <a:endParaRPr lang="ru-RU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 rot="10800000">
              <a:off x="18069" y="5157192"/>
              <a:ext cx="1188000" cy="7200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5256584" y="1282769"/>
            <a:ext cx="3851920" cy="1964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lnSpc>
                <a:spcPts val="15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050" dirty="0" smtClean="0"/>
              <a:t>ИНСТРУМЕНТ ФЕДЕРАЛЬНОГО ЛИЗИНГА, ПРЕДЛАГАЕМЫЙ </a:t>
            </a:r>
            <a:br>
              <a:rPr lang="ru-RU" sz="1050" dirty="0" smtClean="0"/>
            </a:br>
            <a:r>
              <a:rPr lang="ru-RU" sz="1050" dirty="0" smtClean="0"/>
              <a:t>РОСАГРОЛИЗИНГ, ВЫСТУПАЕТ НАИБОЛЕЕ ПРИЕМЛЕМОЙ МОДЕЛЬЮ ПРИОБРЕТЕНИЯ СЕЛЬХОЗТЕХНИКИ.</a:t>
            </a:r>
          </a:p>
          <a:p>
            <a:pPr marL="85725" indent="-85725" algn="just">
              <a:lnSpc>
                <a:spcPts val="15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050" dirty="0" smtClean="0"/>
              <a:t>СТАВКИ ВОЗНАГРАЖДЕНИЯ РОСАГРОЛИЗИНГ ПО СЕЛЬХОЗТЕХНИКЕ И ОБОРУДОВАНИЮ СОСТАВЛЯЮТ 3,5% </a:t>
            </a:r>
            <a:r>
              <a:rPr lang="ru-RU" sz="1050" i="1" dirty="0" smtClean="0"/>
              <a:t>(ПО ПРОГРАММЕ ОБНОВЛЕНИЯ ПАРКА СЕЛЬХОЗТЕХНИКИ – 3 %) </a:t>
            </a:r>
            <a:r>
              <a:rPr lang="ru-RU" sz="1050" dirty="0" smtClean="0"/>
              <a:t>НЕ ИМЕЮТ В НАСТОЯЩЕЕ ВРЕМЯ РЫНОЧНЫХ АНАЛОГОВ.</a:t>
            </a:r>
          </a:p>
          <a:p>
            <a:pPr marL="85725" lvl="2" indent="-85725" algn="just">
              <a:lnSpc>
                <a:spcPts val="15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050" dirty="0" smtClean="0"/>
              <a:t>РОСАГРОЛИЗИНГ ПРЕДЛАГАЕТ ГИБКИЙ ГРАФИК ЛИЗИНГОВЫХ ПЛАТЕЖЕЙ С УЧЕТОМ СЕЗОННОСТИ СЕЛЬХОЗПРОИЗВОДСТВА.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4572000" y="1268760"/>
            <a:ext cx="648072" cy="194421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4355107" y="197925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ПОЧЕМУ ТАК?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9184" y="3568089"/>
            <a:ext cx="5190888" cy="316194"/>
          </a:xfrm>
          <a:prstGeom prst="roundRect">
            <a:avLst>
              <a:gd name="adj" fmla="val 287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СРАВНЕНИЕ РАЗЛИЧНЫХ ВАРИАНТОВ ПРИОБРЕТЕНИЯ ИМУЩЕСТВА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(НА ПРИМЕРЕ  КОМБАЙНА "ACROS 585")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64679" y="3971968"/>
          <a:ext cx="5112568" cy="2351504"/>
        </p:xfrm>
        <a:graphic>
          <a:graphicData uri="http://schemas.openxmlformats.org/drawingml/2006/table">
            <a:tbl>
              <a:tblPr/>
              <a:tblGrid>
                <a:gridCol w="2448272"/>
                <a:gridCol w="1080120"/>
                <a:gridCol w="158417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НА ТЕКУЩИХ РЫНОЧНЫХ УСЛОВИЯХ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7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СТОИМОСТЬ ИМУЩЕСТВА, ТЫС. РУБ.*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9 173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9 173*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СТАВКА, %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СРОК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ЛЕТ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ЛЕТ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8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АВАНС (20%), ТЫС. РУБ.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1 835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1 835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7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ПЕРИОДИЧНОСТЬ ПЛАТЕЖЕЙ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КВАРТАЛЬНЫЕ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КВАРТАЛЬНЫЕ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ЛИЗИНГОВЫЕ/КРЕДИТНЫЕ ПЛАТЕЖИ, </a:t>
                      </a:r>
                      <a:b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7 997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11 537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4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ЗАТРАТ, ТЫС. РУБ.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9 832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13 372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ОТ ЦЕНЫ ФРАНКО-ЗАВОД  (ЗА ВЕСЬ ПЕРИОД), %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45,8%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58864" y="6331530"/>
            <a:ext cx="51845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ru-RU" sz="1000" dirty="0" smtClean="0"/>
              <a:t>*цена на условиях франко-завод (без учета возможных скидок), представленная на сайте Минсельхоза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олилиния 79"/>
          <p:cNvSpPr/>
          <p:nvPr/>
        </p:nvSpPr>
        <p:spPr>
          <a:xfrm>
            <a:off x="7452320" y="838364"/>
            <a:ext cx="1204957" cy="2376264"/>
          </a:xfrm>
          <a:custGeom>
            <a:avLst/>
            <a:gdLst>
              <a:gd name="connsiteX0" fmla="*/ 0 w 1204957"/>
              <a:gd name="connsiteY0" fmla="*/ 4614729 h 4614729"/>
              <a:gd name="connsiteX1" fmla="*/ 572568 w 1204957"/>
              <a:gd name="connsiteY1" fmla="*/ 0 h 4614729"/>
              <a:gd name="connsiteX2" fmla="*/ 1204957 w 1204957"/>
              <a:gd name="connsiteY2" fmla="*/ 4614729 h 4614729"/>
              <a:gd name="connsiteX3" fmla="*/ 0 w 1204957"/>
              <a:gd name="connsiteY3" fmla="*/ 4614729 h 461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957" h="4614729">
                <a:moveTo>
                  <a:pt x="0" y="4614729"/>
                </a:moveTo>
                <a:lnTo>
                  <a:pt x="572568" y="0"/>
                </a:lnTo>
                <a:lnTo>
                  <a:pt x="1204957" y="4614729"/>
                </a:lnTo>
                <a:lnTo>
                  <a:pt x="0" y="461472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3007003" y="838364"/>
            <a:ext cx="1204957" cy="3886780"/>
          </a:xfrm>
          <a:custGeom>
            <a:avLst/>
            <a:gdLst>
              <a:gd name="connsiteX0" fmla="*/ 0 w 1204957"/>
              <a:gd name="connsiteY0" fmla="*/ 4614729 h 4614729"/>
              <a:gd name="connsiteX1" fmla="*/ 572568 w 1204957"/>
              <a:gd name="connsiteY1" fmla="*/ 0 h 4614729"/>
              <a:gd name="connsiteX2" fmla="*/ 1204957 w 1204957"/>
              <a:gd name="connsiteY2" fmla="*/ 4614729 h 4614729"/>
              <a:gd name="connsiteX3" fmla="*/ 0 w 1204957"/>
              <a:gd name="connsiteY3" fmla="*/ 4614729 h 461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957" h="4614729">
                <a:moveTo>
                  <a:pt x="0" y="4614729"/>
                </a:moveTo>
                <a:lnTo>
                  <a:pt x="572568" y="0"/>
                </a:lnTo>
                <a:lnTo>
                  <a:pt x="1204957" y="4614729"/>
                </a:lnTo>
                <a:lnTo>
                  <a:pt x="0" y="461472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5364088" y="838364"/>
            <a:ext cx="1264778" cy="2412000"/>
          </a:xfrm>
          <a:custGeom>
            <a:avLst/>
            <a:gdLst>
              <a:gd name="connsiteX0" fmla="*/ 0 w 1264778"/>
              <a:gd name="connsiteY0" fmla="*/ 68366 h 4708732"/>
              <a:gd name="connsiteX1" fmla="*/ 658026 w 1264778"/>
              <a:gd name="connsiteY1" fmla="*/ 4708732 h 4708732"/>
              <a:gd name="connsiteX2" fmla="*/ 1264778 w 1264778"/>
              <a:gd name="connsiteY2" fmla="*/ 0 h 4708732"/>
              <a:gd name="connsiteX3" fmla="*/ 0 w 1264778"/>
              <a:gd name="connsiteY3" fmla="*/ 68366 h 470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778" h="4708732">
                <a:moveTo>
                  <a:pt x="0" y="68366"/>
                </a:moveTo>
                <a:lnTo>
                  <a:pt x="658026" y="4708732"/>
                </a:lnTo>
                <a:lnTo>
                  <a:pt x="1264778" y="0"/>
                </a:lnTo>
                <a:lnTo>
                  <a:pt x="0" y="6836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1076770" y="838363"/>
            <a:ext cx="1264778" cy="3886781"/>
          </a:xfrm>
          <a:custGeom>
            <a:avLst/>
            <a:gdLst>
              <a:gd name="connsiteX0" fmla="*/ 0 w 1264778"/>
              <a:gd name="connsiteY0" fmla="*/ 68366 h 4708732"/>
              <a:gd name="connsiteX1" fmla="*/ 658026 w 1264778"/>
              <a:gd name="connsiteY1" fmla="*/ 4708732 h 4708732"/>
              <a:gd name="connsiteX2" fmla="*/ 1264778 w 1264778"/>
              <a:gd name="connsiteY2" fmla="*/ 0 h 4708732"/>
              <a:gd name="connsiteX3" fmla="*/ 0 w 1264778"/>
              <a:gd name="connsiteY3" fmla="*/ 68366 h 470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778" h="4708732">
                <a:moveTo>
                  <a:pt x="0" y="68366"/>
                </a:moveTo>
                <a:lnTo>
                  <a:pt x="658026" y="4708732"/>
                </a:lnTo>
                <a:lnTo>
                  <a:pt x="1264778" y="0"/>
                </a:lnTo>
                <a:lnTo>
                  <a:pt x="0" y="6836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584" y="1126396"/>
            <a:ext cx="3600400" cy="1438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7584" y="2708920"/>
            <a:ext cx="36004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7584" y="3328417"/>
            <a:ext cx="3600400" cy="12527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627784" y="764704"/>
            <a:ext cx="0" cy="3888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899592" y="766356"/>
            <a:ext cx="1656184" cy="22409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ДО 2010 Г.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71800" y="766356"/>
            <a:ext cx="1656184" cy="2240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СЕГОДНЯ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48064" y="766356"/>
            <a:ext cx="1656184" cy="22409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ДО 2010 Г.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64288" y="766356"/>
            <a:ext cx="1656184" cy="2240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СЕГОДНЯ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56159" y="1486436"/>
            <a:ext cx="1771625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i="1" dirty="0" smtClean="0">
                <a:solidFill>
                  <a:schemeClr val="accent2">
                    <a:lumMod val="75000"/>
                  </a:schemeClr>
                </a:solidFill>
              </a:rPr>
              <a:t>Действовал реестр Минсельхоза, ограничивающий  номенклатуру приобретаемой в лизинг техники (преобладание 2-3 поставщиков)</a:t>
            </a:r>
            <a:endParaRPr lang="ru-RU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99792" y="1395378"/>
            <a:ext cx="1728192" cy="112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Используется публичное, согласованное с ФАС России </a:t>
            </a:r>
            <a:r>
              <a:rPr lang="ru-RU" sz="900" i="1" dirty="0" smtClean="0">
                <a:solidFill>
                  <a:schemeClr val="accent1">
                    <a:lumMod val="50000"/>
                  </a:schemeClr>
                </a:solidFill>
              </a:rPr>
              <a:t>(решение о соответствии требованиям законодательства направлено 05.08.2010), </a:t>
            </a: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положение  о требованиях к поставщикам </a:t>
            </a:r>
            <a:b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(87 поставщиков)</a:t>
            </a:r>
            <a:endParaRPr lang="ru-RU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71600" y="1198404"/>
            <a:ext cx="3312368" cy="1170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/>
              <a:t>ТРЕБОВАНИЯ К ПОСТАВЩИКАМ</a:t>
            </a:r>
            <a:endParaRPr lang="ru-RU" sz="900" b="1" i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43608" y="2780928"/>
            <a:ext cx="3312368" cy="1170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/>
              <a:t>ЗАКУПКИ У ПОСРЕДНИКОВ</a:t>
            </a:r>
            <a:endParaRPr lang="ru-RU" sz="900" b="1" i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27584" y="2945144"/>
            <a:ext cx="1800200" cy="123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68 %</a:t>
            </a:r>
            <a:endParaRPr lang="ru-RU" sz="11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27784" y="2945144"/>
            <a:ext cx="1728192" cy="123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0 %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07504" y="2636912"/>
            <a:ext cx="596889" cy="47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7504" y="1537091"/>
            <a:ext cx="648072" cy="6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Прямоугольник 52"/>
          <p:cNvSpPr/>
          <p:nvPr/>
        </p:nvSpPr>
        <p:spPr>
          <a:xfrm>
            <a:off x="971600" y="3386269"/>
            <a:ext cx="3312368" cy="1170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/>
              <a:t>ЗАКУПКИ СЕЛЬХОЗТЕХНИКИ</a:t>
            </a:r>
            <a:endParaRPr lang="ru-RU" sz="900" b="1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27584" y="3876598"/>
            <a:ext cx="1800200" cy="258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i="1" dirty="0" smtClean="0">
                <a:solidFill>
                  <a:schemeClr val="accent2">
                    <a:lumMod val="75000"/>
                  </a:schemeClr>
                </a:solidFill>
              </a:rPr>
              <a:t>Завышение цены до 40 % от среднерыночных</a:t>
            </a:r>
            <a:endParaRPr lang="ru-RU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27784" y="3517318"/>
            <a:ext cx="1800200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i="1" dirty="0" smtClean="0">
                <a:solidFill>
                  <a:srgbClr val="00755A"/>
                </a:solidFill>
              </a:rPr>
              <a:t> </a:t>
            </a: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Уникальные скидки от цен прайс-листов поставщиков (от 3 до 34%),</a:t>
            </a:r>
          </a:p>
          <a:p>
            <a:pPr lvl="0" algn="ctr">
              <a:lnSpc>
                <a:spcPts val="1000"/>
              </a:lnSpc>
            </a:pP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установление </a:t>
            </a:r>
            <a:r>
              <a:rPr lang="ru-RU" sz="1000" b="1" i="1" dirty="0" err="1" smtClean="0">
                <a:solidFill>
                  <a:schemeClr val="accent1">
                    <a:lumMod val="50000"/>
                  </a:schemeClr>
                </a:solidFill>
              </a:rPr>
              <a:t>лонгированных</a:t>
            </a: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 гарантийных сроков обслуживания (средний гарантийный срок сервисного обслуживания - 2 года).</a:t>
            </a:r>
          </a:p>
          <a:p>
            <a:pPr algn="ctr">
              <a:lnSpc>
                <a:spcPts val="1000"/>
              </a:lnSpc>
            </a:pPr>
            <a:endParaRPr lang="ru-RU" sz="1000" b="1" i="1" dirty="0" smtClean="0">
              <a:solidFill>
                <a:srgbClr val="00755A"/>
              </a:solidFill>
            </a:endParaRPr>
          </a:p>
        </p:txBody>
      </p:sp>
      <p:pic>
        <p:nvPicPr>
          <p:cNvPr id="19458" name="Picture 2" descr="\\File_server\дркбису\Стратанализ\УСРиР\_ПРЕЗЕНТАЦИИ\_НОВЫЙ_КЛИПАРТ\6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26554" y="3736281"/>
            <a:ext cx="604663" cy="640000"/>
          </a:xfrm>
          <a:prstGeom prst="rect">
            <a:avLst/>
          </a:prstGeom>
          <a:noFill/>
        </p:spPr>
      </p:pic>
      <p:sp>
        <p:nvSpPr>
          <p:cNvPr id="60" name="Скругленный прямоугольник 59"/>
          <p:cNvSpPr/>
          <p:nvPr/>
        </p:nvSpPr>
        <p:spPr>
          <a:xfrm>
            <a:off x="5148064" y="1126396"/>
            <a:ext cx="388843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220072" y="1486436"/>
            <a:ext cx="1629441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i="1" dirty="0" smtClean="0">
                <a:solidFill>
                  <a:schemeClr val="accent2">
                    <a:lumMod val="75000"/>
                  </a:schemeClr>
                </a:solidFill>
              </a:rPr>
              <a:t>Приобретение техники  в отсутствие реального спроса со стороны сельхозпроизводителей, с последующей поставкой на площадки хранения</a:t>
            </a:r>
            <a:endParaRPr lang="ru-RU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76256" y="1414428"/>
            <a:ext cx="2160240" cy="98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Закупка и поставка техники только на основании заявок, реализация  уникальных программ по обновлению парка техники (Программа обновления, Программа АККОР). </a:t>
            </a:r>
          </a:p>
          <a:p>
            <a:pPr algn="ctr">
              <a:lnSpc>
                <a:spcPts val="1100"/>
              </a:lnSpc>
            </a:pP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</a:rPr>
              <a:t>С 2014 г. Общество участвует в реализации ППРФ № 1432</a:t>
            </a:r>
            <a:endParaRPr lang="ru-RU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6857206" y="766644"/>
            <a:ext cx="0" cy="2448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436096" y="1198404"/>
            <a:ext cx="3312368" cy="1170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/>
              <a:t>СПРОС НА ЗАКУПАЕМУЮ ТЕХНИКУ</a:t>
            </a:r>
            <a:endParaRPr lang="ru-RU" sz="900" b="1" i="1" dirty="0"/>
          </a:p>
        </p:txBody>
      </p:sp>
      <p:pic>
        <p:nvPicPr>
          <p:cNvPr id="19462" name="Picture 6" descr="\\File_server\дркбису\Стратанализ\УСРиР\_ПРЕЗЕНТАЦИИ\_НОВЫЙ_КЛИПАРТ\14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513455" y="1566516"/>
            <a:ext cx="634609" cy="535666"/>
          </a:xfrm>
          <a:prstGeom prst="rect">
            <a:avLst/>
          </a:prstGeom>
          <a:noFill/>
        </p:spPr>
      </p:pic>
      <p:sp>
        <p:nvSpPr>
          <p:cNvPr id="83" name="Скругленный прямоугольник 82"/>
          <p:cNvSpPr/>
          <p:nvPr/>
        </p:nvSpPr>
        <p:spPr>
          <a:xfrm>
            <a:off x="5148064" y="2710572"/>
            <a:ext cx="388843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156701" y="2898038"/>
            <a:ext cx="1800200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300 ЕД.</a:t>
            </a:r>
            <a:endParaRPr lang="ru-RU" sz="11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092280" y="2907563"/>
            <a:ext cx="1728192" cy="123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5 000 ЕД.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92080" y="2755260"/>
            <a:ext cx="3600400" cy="1170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/>
              <a:t>НОМЕНКЛАТУРА  ПОСТАВЛЯЕМОЙ ТЕХНИКИ И ОБОРУДОВАНИЯ</a:t>
            </a:r>
            <a:endParaRPr lang="ru-RU" sz="900" b="1" i="1" dirty="0"/>
          </a:p>
        </p:txBody>
      </p:sp>
      <p:pic>
        <p:nvPicPr>
          <p:cNvPr id="87" name="Picture 3" descr="\\File_server\дркбису\Стратанализ\УСРиР\_ПРЕЗЕНТАЦИИ\_НОВЫЙ_КЛИПАРТ\беларус1221.pn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572000" y="2702500"/>
            <a:ext cx="502233" cy="339428"/>
          </a:xfrm>
          <a:prstGeom prst="rect">
            <a:avLst/>
          </a:prstGeom>
          <a:noFill/>
        </p:spPr>
      </p:pic>
      <p:sp>
        <p:nvSpPr>
          <p:cNvPr id="61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3</a:t>
            </a:r>
            <a:endParaRPr lang="ru-RU" b="1" dirty="0"/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0" y="44942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РАБОТЕ АО "РОСАГРОЛИЗИНГ" С ПОСТАВЩИКАМИ СЕЛЬХОЗТЕХНИКИ  И ОБОРУДОВАНИЯ</a:t>
            </a:r>
            <a:endParaRPr kumimoji="0" lang="ru-RU" sz="1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5028431" y="3548633"/>
          <a:ext cx="4013398" cy="1680564"/>
        </p:xfrm>
        <a:graphic>
          <a:graphicData uri="http://schemas.openxmlformats.org/drawingml/2006/table">
            <a:tbl>
              <a:tblPr/>
              <a:tblGrid>
                <a:gridCol w="1487785"/>
                <a:gridCol w="1661517"/>
                <a:gridCol w="864096"/>
              </a:tblGrid>
              <a:tr h="353655">
                <a:tc>
                  <a:txBody>
                    <a:bodyPr/>
                    <a:lstStyle/>
                    <a:p>
                      <a:pPr marL="0" marR="0" lvl="0" indent="-8890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ПОСТАВЩИК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ПОСТАВЛЯЕМОЙ ТЕХНИКИ/ОБРУДОВАНИЯ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8890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СКИДКА ОТ  </a:t>
                      </a:r>
                      <a:br>
                        <a:rPr lang="ru-RU" sz="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ПРАЙС-ЛИСТА</a:t>
                      </a:r>
                      <a:endParaRPr lang="ru-RU" sz="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АО "ПТЗ"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тракторы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ЗАО "АГРОТЕХМАШ"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тракторы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6-13,8%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ЗАО СП "БРЯНСКСЕЛЬМАШ"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комбайны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8,5-21,8%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ООО КЗ "РОСТСЕЛЬМАШ"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комбайны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4-15%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АО "ЕВРОТЕХНИКА"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прицепная/навесная техника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10,8-28,2%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ООО ПК "АГРОМАСТЕР"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прицепная/навесная техника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9-34%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ПАО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"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КАМАЗ"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автомобильная техника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4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ООО "ВОРОНЕЖСЕЛЬМАШ"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элеваторное оборудование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7,6-31,5%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" name="Прямоугольник 91"/>
          <p:cNvSpPr/>
          <p:nvPr/>
        </p:nvSpPr>
        <p:spPr>
          <a:xfrm>
            <a:off x="4975473" y="3310987"/>
            <a:ext cx="4176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</a:rPr>
              <a:t>ПРИМЕРЫ СКИДОК, ПРЕДЛОЖЕННЫХ ПОСТАВЩИКАМИ ДЛЯ РОСАГРОЛИЗИНГ </a:t>
            </a:r>
            <a:endParaRPr lang="ru-RU" sz="900" b="1" dirty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flipV="1">
            <a:off x="3971553" y="3495675"/>
            <a:ext cx="1080000" cy="324000"/>
          </a:xfrm>
          <a:prstGeom prst="bentConnector3">
            <a:avLst>
              <a:gd name="adj1" fmla="val 58819"/>
            </a:avLst>
          </a:prstGeom>
          <a:ln w="15875">
            <a:solidFill>
              <a:schemeClr val="accent4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319336" y="5445224"/>
            <a:ext cx="8748464" cy="1131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ts val="13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СКИДКИ ПРЕДСТАВЛЯЕМЫЕ АО "РОСАГРОЛИЗИНГ" ПОСТАВЩИКАМИ СЕЛЬХОЗТЕХНИКИ В ПОЛНОМ ОБЪЕМЕ ТРАНСЛИРУЮТСЯ ЛИЗИНГОПОЛУЧАТЕЛЯМ.</a:t>
            </a:r>
          </a:p>
          <a:p>
            <a:pPr algn="just" fontAlgn="base">
              <a:lnSpc>
                <a:spcPts val="13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050" i="1" dirty="0" smtClean="0"/>
              <a:t>Снижение стоимости предметов лизинга за счет предоставления дополнительных скидок поставщиками уменьшает финансовую нагрузку на сельхозпроизводителей. За период 2014-2015 гг. за счет предоставления поставщиками скидок на технику и оборудование, приобретаемые через Росагролизинг, сельхозпроизводители смогли сэкономить </a:t>
            </a:r>
            <a:r>
              <a:rPr lang="en-US" sz="1050" i="1" dirty="0" smtClean="0"/>
              <a:t>~</a:t>
            </a:r>
            <a:r>
              <a:rPr lang="ru-RU" sz="1050" i="1" dirty="0" smtClean="0"/>
              <a:t>2 </a:t>
            </a:r>
            <a:r>
              <a:rPr lang="ru-RU" sz="1050" i="1" dirty="0" err="1" smtClean="0"/>
              <a:t>млрд</a:t>
            </a:r>
            <a:r>
              <a:rPr lang="ru-RU" sz="1050" i="1" dirty="0" smtClean="0"/>
              <a:t> руб. и направить их на развитие прочих направлений сельхозпроизводства.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100" y="5532090"/>
            <a:ext cx="25152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0" name="Стрелка вниз 99"/>
          <p:cNvSpPr/>
          <p:nvPr/>
        </p:nvSpPr>
        <p:spPr>
          <a:xfrm>
            <a:off x="6372200" y="5267300"/>
            <a:ext cx="1872208" cy="14401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0" y="4725144"/>
            <a:ext cx="4428000" cy="641201"/>
          </a:xfrm>
          <a:prstGeom prst="wedgeRectCallout">
            <a:avLst>
              <a:gd name="adj1" fmla="val 26798"/>
              <a:gd name="adj2" fmla="val -69959"/>
            </a:avLst>
          </a:prstGeom>
          <a:noFill/>
          <a:ln w="15875">
            <a:solidFill>
              <a:schemeClr val="tx2"/>
            </a:solidFill>
          </a:ln>
        </p:spPr>
        <p:txBody>
          <a:bodyPr wrap="square" tIns="0" bIns="0">
            <a:spAutoFit/>
          </a:bodyPr>
          <a:lstStyle/>
          <a:p>
            <a:pPr lvl="0" algn="ctr">
              <a:lnSpc>
                <a:spcPts val="1000"/>
              </a:lnSpc>
            </a:pPr>
            <a:r>
              <a:rPr lang="ru-RU" sz="700" dirty="0" smtClean="0"/>
              <a:t>ВОЗМОЖНОСТЬ УСТАНОВЛЕНИЯ СООТВЕТСТВУЮЩИХ ПРЕФЕРЕНЦИЙ ПОСТАВЩИКАМИ ОБЪЯСНЯЕТСЯ МАСШТАБНОСТЬЮ И СТАБИЛЬНОСТЬЮ ЗАКАЗОВ ОБЩЕСТВА НА ПРОДУКЦИЮ СЕЛЬХОЗМАШИНОСТРОЕНИЯ.  ТАК, НАПРИМЕР, ДОЛЯ АО "РОСАГРОЛИЗИНГ" ПО ИТОГАМ 2015 Г. В ОТГРУЗКАХ ВЕДУЩИХ РОССИЙСКИХ ПРОИЗВОДИТЕЛЕЙ ЗЕРНОУБОРОЧНЫХ КОМБАЙНОВ ДОСТИГАЕТ 31 % (ООО КЗ "РОСТСЕЛЬМАШ"), ТРАКТОРОВ – 60 % (ЗАО "АГРОТЕХМАШ"), ПРИЦЕПНОЙ СЕЛЬХОЗТЕХНИКИ – 40 % (АО "ЕВРОТЕХНИКА").</a:t>
            </a:r>
            <a:endParaRPr lang="ru-RU" sz="7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4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836712"/>
            <a:ext cx="9144000" cy="216024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pPr algn="ctr"/>
            <a:endParaRPr lang="ru-RU" sz="1200" b="1" dirty="0">
              <a:solidFill>
                <a:srgbClr val="00755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55971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ПОСТАВОК СЕЛЬСКОХОЗЯЙСТВЕННОЙ ТЕХНИКИ АО "РОСАГРОЛИЗИНГ" В 2013-2016 ГГ.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9336" y="5538281"/>
            <a:ext cx="8748464" cy="113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ts val="13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100" i="1" dirty="0" smtClean="0"/>
              <a:t>АО "Росагролизинг" раскрывает информацию об итогах работы на официальном сайте Общества в сети интернет, составляет отчетность по МСФО, проходит ежегодный аудит бухгалтерской отчетности, а также информирует о результатах работы Счетную палату РФ, Минсельхоз России и Правительство РФ, при этом сводная информация указывается ежегодно в Национальном докладе об исполнении Государственной программы развития сельского хозяйства и регулирования.</a:t>
            </a:r>
          </a:p>
          <a:p>
            <a:pPr algn="just" fontAlgn="base">
              <a:lnSpc>
                <a:spcPts val="13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100" i="1" dirty="0" smtClean="0"/>
              <a:t>Информация о деятельности Общества размещается также в личном кабинете Общества на Межведомственном портале по управлению государственной собственностью.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" y="5610289"/>
            <a:ext cx="25152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7200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3968" y="764704"/>
            <a:ext cx="396109" cy="58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5" y="939077"/>
            <a:ext cx="874802" cy="4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\\File_server\дркбису\Стратанализ\УСРиР\_ПРЕЗЕНТАЦИИ\_НОВЫЙ_КЛИПАРТ\КАМАЗ_зерновоз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104" y="1077722"/>
            <a:ext cx="792088" cy="327950"/>
          </a:xfrm>
          <a:prstGeom prst="rect">
            <a:avLst/>
          </a:prstGeom>
          <a:noFill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7785" y="1008418"/>
            <a:ext cx="1076822" cy="38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22"/>
          <p:cNvGrpSpPr/>
          <p:nvPr/>
        </p:nvGrpSpPr>
        <p:grpSpPr>
          <a:xfrm>
            <a:off x="5364088" y="3497956"/>
            <a:ext cx="3168352" cy="2019276"/>
            <a:chOff x="4355976" y="3573016"/>
            <a:chExt cx="3168352" cy="2019276"/>
          </a:xfrm>
        </p:grpSpPr>
        <p:graphicFrame>
          <p:nvGraphicFramePr>
            <p:cNvPr id="24" name="Диаграмма 23"/>
            <p:cNvGraphicFramePr/>
            <p:nvPr/>
          </p:nvGraphicFramePr>
          <p:xfrm>
            <a:off x="4355976" y="3573016"/>
            <a:ext cx="2628800" cy="20192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6" name="TextBox 43"/>
            <p:cNvSpPr txBox="1"/>
            <p:nvPr/>
          </p:nvSpPr>
          <p:spPr>
            <a:xfrm>
              <a:off x="5580112" y="3789040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i="1" dirty="0" smtClean="0">
                  <a:solidFill>
                    <a:schemeClr val="accent1"/>
                  </a:solidFill>
                </a:rPr>
                <a:t>ЗЕРНОКОМБАЙНЫ</a:t>
              </a:r>
            </a:p>
          </p:txBody>
        </p:sp>
      </p:grpSp>
      <p:grpSp>
        <p:nvGrpSpPr>
          <p:cNvPr id="3" name="Группа 27"/>
          <p:cNvGrpSpPr/>
          <p:nvPr/>
        </p:nvGrpSpPr>
        <p:grpSpPr>
          <a:xfrm>
            <a:off x="539552" y="3497956"/>
            <a:ext cx="2844824" cy="2019276"/>
            <a:chOff x="1403648" y="3572949"/>
            <a:chExt cx="2844824" cy="2019276"/>
          </a:xfrm>
        </p:grpSpPr>
        <p:graphicFrame>
          <p:nvGraphicFramePr>
            <p:cNvPr id="29" name="Диаграмма 28"/>
            <p:cNvGraphicFramePr/>
            <p:nvPr/>
          </p:nvGraphicFramePr>
          <p:xfrm>
            <a:off x="1619672" y="3572949"/>
            <a:ext cx="2628800" cy="20192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0" name="TextBox 43"/>
            <p:cNvSpPr txBox="1"/>
            <p:nvPr/>
          </p:nvSpPr>
          <p:spPr>
            <a:xfrm>
              <a:off x="1403648" y="3788973"/>
              <a:ext cx="13316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i="1" dirty="0" smtClean="0">
                  <a:solidFill>
                    <a:schemeClr val="accent1"/>
                  </a:solidFill>
                </a:rPr>
                <a:t>ТРАКТОРЫ</a:t>
              </a: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611560" y="3420928"/>
            <a:ext cx="7920880" cy="2240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ДОЛЯ  АО "РОСАГРОЛИЗИНГ" В СТРУКТУРЕ ПОСТАВОК СЕЛЬХОЗТЕХНИКИ В РФ В 2013-2015 ГГ.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987824" y="3952170"/>
            <a:ext cx="2952328" cy="1349038"/>
          </a:xfrm>
          <a:prstGeom prst="roundRect">
            <a:avLst>
              <a:gd name="adj" fmla="val 4552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i="1" dirty="0" smtClean="0">
                <a:solidFill>
                  <a:schemeClr val="accent1"/>
                </a:solidFill>
              </a:rPr>
              <a:t>АО "РОСАГРОЛИЗИНГ" ЗАНИМАЕТ ВЕДУЩУЮ ПОЗИЦИЮ В СЕГМЕНТЕ АГРАРНОГО ЛИЗИНГА В РОССИИ – 94%. ДОЛЯ АО "РОСАГРОЛИЗИНГ" В СТРУКТУРЕ ПОСТАВОК СЕЛЬХОЗТЕХНИКИ В РОССИЙСКОЙ ФЕДЕРАЦИИ В ПЕРИОД </a:t>
            </a:r>
            <a:br>
              <a:rPr lang="ru-RU" sz="1000" i="1" dirty="0" smtClean="0">
                <a:solidFill>
                  <a:schemeClr val="accent1"/>
                </a:solidFill>
              </a:rPr>
            </a:br>
            <a:r>
              <a:rPr lang="ru-RU" sz="1000" i="1" dirty="0" smtClean="0">
                <a:solidFill>
                  <a:schemeClr val="accent1"/>
                </a:solidFill>
              </a:rPr>
              <a:t>2013-2015 ГГ. ПО СЕЛЬСКОХОЗЯЙСТВЕННЫМ ТРАКТОРАМ СОСТАВИЛА В СРЕДНЕМ 10%, А ПО ЗЕРНОУБОРОЧНЫМ КОМБАЙНАМ 15%.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1422410"/>
          <a:ext cx="9144004" cy="1839726"/>
        </p:xfrm>
        <a:graphic>
          <a:graphicData uri="http://schemas.openxmlformats.org/drawingml/2006/table">
            <a:tbl>
              <a:tblPr/>
              <a:tblGrid>
                <a:gridCol w="1547664"/>
                <a:gridCol w="1008112"/>
                <a:gridCol w="1152128"/>
                <a:gridCol w="1584176"/>
                <a:gridCol w="1152128"/>
                <a:gridCol w="1080121"/>
                <a:gridCol w="1619675"/>
              </a:tblGrid>
              <a:tr h="294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ГОД ПОСТАВКИ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ТРАКТОРЫ,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ЕД.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КОМБАЙНЫ,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ЕД.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ПРОЧАЯ</a:t>
                      </a:r>
                      <a:b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СЕЛЬХОЗТЕХНИКА, ЕД.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АВТОТЕХНИКА, ЕД.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ВСЕГО,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ЕД.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НА ОБЩУЮ СУММУ, МЛРД РУБ.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2013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144000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144000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144000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2016</a:t>
                      </a:r>
                      <a:r>
                        <a:rPr lang="ru-RU" sz="1200" i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+mn-cs"/>
                        </a:rPr>
                        <a:t> (на 08.12.16)</a:t>
                      </a:r>
                      <a:endParaRPr lang="ru-RU" sz="1200" i="1" dirty="0">
                        <a:latin typeface="+mn-lt"/>
                        <a:ea typeface="Times New Roman"/>
                      </a:endParaRPr>
                    </a:p>
                  </a:txBody>
                  <a:tcPr marL="144000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6 110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ИТОГО (за период 2013-2016):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5529" marR="355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7 642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19 588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53,8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395536" y="3725104"/>
            <a:ext cx="7920880" cy="2240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РЕЗУЛЬТАТЫ РЕАЛИЗАЦИИ АО "РОСАГРОЛИЗИНГ" СПЕЦИАЛЬНЫХ ПРОГРАММ 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5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71341" y="4176485"/>
            <a:ext cx="4427984" cy="1512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04001" y="4547220"/>
            <a:ext cx="414649" cy="6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2070" y="4748397"/>
            <a:ext cx="915747" cy="4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35849" y="4772780"/>
            <a:ext cx="1127223" cy="40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07445" y="5170920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120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ТРАКТОРОВ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7817" y="5161395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24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КОМБАЙНОВ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21937" y="5142334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84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ПРОЧЕЙ ТЕХНИКИ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4248493"/>
            <a:ext cx="439248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i="1" dirty="0" smtClean="0"/>
              <a:t>ПОСТАВЛЕНО КОНТРАГЕНТАМ В 2014-2016 ГГ.</a:t>
            </a:r>
          </a:p>
          <a:p>
            <a:pPr algn="ctr">
              <a:lnSpc>
                <a:spcPts val="1300"/>
              </a:lnSpc>
            </a:pPr>
            <a:r>
              <a:rPr lang="ru-RU" sz="1100" b="1" i="1" dirty="0" smtClean="0">
                <a:solidFill>
                  <a:schemeClr val="tx2"/>
                </a:solidFill>
              </a:rPr>
              <a:t>248 ЕД. </a:t>
            </a:r>
            <a:r>
              <a:rPr lang="ru-RU" sz="1100" b="1" i="1" dirty="0" smtClean="0"/>
              <a:t>ТЕХНИКИ </a:t>
            </a:r>
            <a:r>
              <a:rPr lang="ru-RU" sz="1000" b="1" i="1" dirty="0" smtClean="0"/>
              <a:t>, </a:t>
            </a:r>
            <a:r>
              <a:rPr lang="ru-RU" sz="1100" b="1" i="1" dirty="0" smtClean="0"/>
              <a:t>В Т.Ч.:</a:t>
            </a:r>
            <a:endParaRPr lang="ru-RU" sz="1100" b="1" i="1" dirty="0"/>
          </a:p>
        </p:txBody>
      </p:sp>
      <p:pic>
        <p:nvPicPr>
          <p:cNvPr id="18" name="Picture 2" descr="\\File_server\дркбису\Стратанализ\УСРиР\_ПРЕЗЕНТАЦИИ\_НОВЫЙ_КЛИПАРТ\КАМАЗ_зерновоз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69984" y="4821237"/>
            <a:ext cx="829162" cy="37825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127325" y="5170920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АВТОТЕХНИКИ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" y="1132816"/>
          <a:ext cx="8907337" cy="2506993"/>
        </p:xfrm>
        <a:graphic>
          <a:graphicData uri="http://schemas.openxmlformats.org/drawingml/2006/table">
            <a:tbl>
              <a:tblPr/>
              <a:tblGrid>
                <a:gridCol w="3578746"/>
                <a:gridCol w="2703347"/>
                <a:gridCol w="109494"/>
                <a:gridCol w="251575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УСЛОВИЕ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ОБНОВЛЕНИЯ  ПАРКА СЕЛЬСКОХОЗЯЙСТВЕННОЙ ТЕХНИКИ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СПЕЦПРОГРАММА ДЛЯ МАЛЫХ ФОРМ ХОЗЯЙСТВОВАНИЯ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ЧЛЕНОВ АККОР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2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</a:t>
                      </a:r>
                      <a: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СТАТУС</a:t>
                      </a:r>
                      <a:endParaRPr lang="ru-RU" sz="10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</a:t>
                      </a:r>
                      <a: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ОБЪЕМ ФИНАНСИРОВАНИЯ </a:t>
                      </a:r>
                      <a:b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РАЗМЕРЕ 1,9</a:t>
                      </a:r>
                      <a: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МЛРД РУБ. НА 2016 ГОД</a:t>
                      </a:r>
                      <a:endParaRPr lang="ru-RU" sz="10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</a:t>
                      </a:r>
                      <a: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ОБЪЕМ ФИНАНСИРОВАНИЯ </a:t>
                      </a:r>
                      <a:b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В РАЗМЕРЕ 300</a:t>
                      </a:r>
                      <a: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МЛН РУБ. НА 2016 ГОД</a:t>
                      </a:r>
                      <a:endParaRPr lang="ru-RU" sz="10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</a:tr>
              <a:tr h="211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РЕГИОНЫ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 ВЫСОКОЙ</a:t>
                      </a:r>
                      <a:r>
                        <a:rPr lang="ru-RU" sz="10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ПЛАТЕЖНОЙ ДИСЦИПЛИНОЙ</a:t>
                      </a:r>
                      <a:endParaRPr lang="ru-RU" sz="10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ПОЛОЖИТЕЛЬНАЯ РЕКОМЕНДАЦИЯ О СЕЛЬХОЗПРОИЗВОДИТЕЛЕ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УПРАВЛЕНИЯ АПК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АККОР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АВАНСОВОГО ПЛАТЕЖА 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ТРЕБОВАНИЕ К ГАРАНТИЙНОМУ ОБЕСПЕЧЕНИЮ ПО СДЕЛКЕ 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9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ОТСРОЧКА ОПЛАТЫ ПЕРВОГО ПЛАТЕЖА ОТ ДАТЫ ЗАКЛЮЧЕНИЯ ДОГОВОРА ЛИЗИНГА 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МЕСЯЦЕВ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ВОЗНАГРАЖДЕНИЕ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АО "РОСАГРОЛИЗИНГ" В ГОД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</a:tr>
              <a:tr h="2545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5 ДО 10 ЛЕТ (В ЗАВИСИМОСТИ ОТ ПРЕДЕЛЬНОГО СРОКА ИСПОЛЬЗОВАНИЯ СЕЛЬХОЗТЕХНИКИ)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4546" y="3912836"/>
            <a:ext cx="4445446" cy="288032"/>
          </a:xfrm>
          <a:prstGeom prst="rect">
            <a:avLst/>
          </a:prstGeom>
          <a:noFill/>
        </p:spPr>
        <p:txBody>
          <a:bodyPr wrap="square" lIns="108000" tIns="0" bIns="0" anchor="ctr"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cs typeface="Arial" charset="0"/>
              </a:rPr>
              <a:t>ПРОГРАММА ОБНОВЛЕНИЯ</a:t>
            </a:r>
            <a:endParaRPr lang="ru-RU" sz="11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05598" y="3899148"/>
            <a:ext cx="4356000" cy="288032"/>
          </a:xfrm>
          <a:prstGeom prst="rect">
            <a:avLst/>
          </a:prstGeom>
          <a:noFill/>
        </p:spPr>
        <p:txBody>
          <a:bodyPr wrap="square" lIns="108000" tIns="0" bIns="0" anchor="ctr"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cs typeface="Arial" charset="0"/>
              </a:rPr>
              <a:t>СПЕЦПРОГРАММА ДЛЯ МФХ - ЧЛЕНОВ АККОР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008" y="4176485"/>
            <a:ext cx="3779912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09573" y="4551423"/>
            <a:ext cx="43829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3000" y="4695439"/>
            <a:ext cx="99603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3648" y="4767447"/>
            <a:ext cx="1206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137887" y="5127487"/>
            <a:ext cx="1049738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3 330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ТРАКТОРОВ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5127487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1 881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КОМБАЙНОВ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53385" y="5127487"/>
            <a:ext cx="1542551" cy="5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1 104 </a:t>
            </a:r>
            <a:r>
              <a:rPr lang="ru-RU" sz="1000" b="1" dirty="0" smtClean="0">
                <a:solidFill>
                  <a:schemeClr val="tx1"/>
                </a:solidFill>
              </a:rPr>
              <a:t>ЕД.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ПРОЧЕЙ ТЕХНИКИ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248493"/>
            <a:ext cx="399593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i="1" dirty="0" smtClean="0"/>
              <a:t>ПОСТАВЛЕНО КОНТРАГЕНТАМ В 2012-2016 ГГ.</a:t>
            </a:r>
          </a:p>
          <a:p>
            <a:pPr algn="ctr">
              <a:lnSpc>
                <a:spcPts val="1300"/>
              </a:lnSpc>
            </a:pPr>
            <a:r>
              <a:rPr lang="ru-RU" sz="1100" b="1" i="1" dirty="0" smtClean="0">
                <a:solidFill>
                  <a:schemeClr val="tx2"/>
                </a:solidFill>
              </a:rPr>
              <a:t>6 315 ЕД.</a:t>
            </a:r>
            <a:r>
              <a:rPr lang="ru-RU" sz="1100" b="1" i="1" dirty="0" smtClean="0">
                <a:solidFill>
                  <a:srgbClr val="00755A"/>
                </a:solidFill>
              </a:rPr>
              <a:t> </a:t>
            </a:r>
            <a:r>
              <a:rPr lang="ru-RU" sz="1100" b="1" i="1" dirty="0" smtClean="0"/>
              <a:t>ТЕХНИКИ </a:t>
            </a:r>
            <a:r>
              <a:rPr lang="ru-RU" sz="1000" b="1" i="1" dirty="0" smtClean="0"/>
              <a:t>, </a:t>
            </a:r>
            <a:r>
              <a:rPr lang="ru-RU" sz="1100" b="1" i="1" dirty="0" smtClean="0"/>
              <a:t>В Т.Ч.:</a:t>
            </a:r>
            <a:endParaRPr lang="ru-RU" sz="1100" b="1" i="1" dirty="0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0" y="44942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РЕАЛИЗУЕМЫЕ АО "РОСАГРОЛИЗИНГ" СПЕЦПРОГРАММЫ ТЕХНИЧЕСКОЙ МОДЕРНИЗАЦИИ АПК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3528" y="836712"/>
            <a:ext cx="8496944" cy="2240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УСЛОВИЯ ПО СПЕЦИАЛЬНЫМ ПРОГРАММАМ, РЕАЛИЗУЕМЫМ  АО "РОСАГРОЛИЗИНГ" </a:t>
            </a:r>
          </a:p>
        </p:txBody>
      </p:sp>
      <p:cxnSp>
        <p:nvCxnSpPr>
          <p:cNvPr id="43" name="Соединительная линия уступом 42"/>
          <p:cNvCxnSpPr/>
          <p:nvPr/>
        </p:nvCxnSpPr>
        <p:spPr>
          <a:xfrm rot="16200000" flipH="1">
            <a:off x="7452320" y="4293096"/>
            <a:ext cx="2808312" cy="216024"/>
          </a:xfrm>
          <a:prstGeom prst="bentConnector3">
            <a:avLst>
              <a:gd name="adj1" fmla="val 1001"/>
            </a:avLst>
          </a:prstGeom>
          <a:ln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19336" y="5805264"/>
            <a:ext cx="8748464" cy="797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ts val="13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200" b="1" dirty="0" smtClean="0"/>
              <a:t>ДАННАЯ ОПЦИЯ ОСОБЕННО ВОСТРЕБОВАНА И ПОЗВОЛЯЕТ АГРАРИЯМ МИНИМИЗИРОВАТЬ ФИНАНСОВУЮ НАГРУЗКУ В ПЕРИОД ПОЛЕВЫХ РАБОТ.</a:t>
            </a:r>
          </a:p>
          <a:p>
            <a:pPr algn="just" fontAlgn="base">
              <a:lnSpc>
                <a:spcPts val="13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050" i="1" dirty="0" smtClean="0"/>
              <a:t>За 6 месяцев лизингополучатели имеют возможность собрать и реализовать урожай, как следствие получить средства для оплаты лизинговых платежей. В результате: собираемость лизинговых платежей по Программе обновления составляет 93,7%, АККОР – 106,9%.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" y="5805264"/>
            <a:ext cx="25152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7200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331148" y="997544"/>
            <a:ext cx="8590602" cy="5311776"/>
            <a:chOff x="331148" y="692150"/>
            <a:chExt cx="8590602" cy="531177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" name="Группа 233"/>
            <p:cNvGrpSpPr/>
            <p:nvPr/>
          </p:nvGrpSpPr>
          <p:grpSpPr>
            <a:xfrm>
              <a:off x="509588" y="692150"/>
              <a:ext cx="8412162" cy="5311776"/>
              <a:chOff x="509588" y="692150"/>
              <a:chExt cx="8412162" cy="5311776"/>
            </a:xfrm>
            <a:grpFill/>
          </p:grpSpPr>
          <p:sp>
            <p:nvSpPr>
              <p:cNvPr id="47" name="Freeform 190"/>
              <p:cNvSpPr>
                <a:spLocks/>
              </p:cNvSpPr>
              <p:nvPr/>
            </p:nvSpPr>
            <p:spPr bwMode="auto">
              <a:xfrm rot="704206">
                <a:off x="509588" y="3557588"/>
                <a:ext cx="334962" cy="460375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76" y="112"/>
                  </a:cxn>
                  <a:cxn ang="0">
                    <a:pos x="147" y="96"/>
                  </a:cxn>
                  <a:cxn ang="0">
                    <a:pos x="154" y="72"/>
                  </a:cxn>
                  <a:cxn ang="0">
                    <a:pos x="169" y="64"/>
                  </a:cxn>
                  <a:cxn ang="0">
                    <a:pos x="161" y="40"/>
                  </a:cxn>
                  <a:cxn ang="0">
                    <a:pos x="132" y="40"/>
                  </a:cxn>
                  <a:cxn ang="0">
                    <a:pos x="125" y="8"/>
                  </a:cxn>
                  <a:cxn ang="0">
                    <a:pos x="81" y="0"/>
                  </a:cxn>
                  <a:cxn ang="0">
                    <a:pos x="88" y="40"/>
                  </a:cxn>
                  <a:cxn ang="0">
                    <a:pos x="44" y="40"/>
                  </a:cxn>
                  <a:cxn ang="0">
                    <a:pos x="37" y="56"/>
                  </a:cxn>
                  <a:cxn ang="0">
                    <a:pos x="7" y="32"/>
                  </a:cxn>
                  <a:cxn ang="0">
                    <a:pos x="0" y="64"/>
                  </a:cxn>
                  <a:cxn ang="0">
                    <a:pos x="29" y="232"/>
                  </a:cxn>
                  <a:cxn ang="0">
                    <a:pos x="44" y="224"/>
                  </a:cxn>
                  <a:cxn ang="0">
                    <a:pos x="66" y="256"/>
                  </a:cxn>
                  <a:cxn ang="0">
                    <a:pos x="95" y="232"/>
                  </a:cxn>
                  <a:cxn ang="0">
                    <a:pos x="117" y="240"/>
                  </a:cxn>
                  <a:cxn ang="0">
                    <a:pos x="132" y="240"/>
                  </a:cxn>
                  <a:cxn ang="0">
                    <a:pos x="132" y="216"/>
                  </a:cxn>
                  <a:cxn ang="0">
                    <a:pos x="154" y="208"/>
                  </a:cxn>
                  <a:cxn ang="0">
                    <a:pos x="139" y="168"/>
                  </a:cxn>
                  <a:cxn ang="0">
                    <a:pos x="169" y="144"/>
                  </a:cxn>
                </a:cxnLst>
                <a:rect l="0" t="0" r="r" b="b"/>
                <a:pathLst>
                  <a:path w="177" h="257">
                    <a:moveTo>
                      <a:pt x="169" y="144"/>
                    </a:moveTo>
                    <a:lnTo>
                      <a:pt x="176" y="112"/>
                    </a:lnTo>
                    <a:lnTo>
                      <a:pt x="147" y="96"/>
                    </a:lnTo>
                    <a:lnTo>
                      <a:pt x="154" y="72"/>
                    </a:lnTo>
                    <a:lnTo>
                      <a:pt x="169" y="64"/>
                    </a:lnTo>
                    <a:lnTo>
                      <a:pt x="161" y="40"/>
                    </a:lnTo>
                    <a:lnTo>
                      <a:pt x="132" y="40"/>
                    </a:lnTo>
                    <a:lnTo>
                      <a:pt x="125" y="8"/>
                    </a:lnTo>
                    <a:lnTo>
                      <a:pt x="81" y="0"/>
                    </a:lnTo>
                    <a:lnTo>
                      <a:pt x="88" y="40"/>
                    </a:lnTo>
                    <a:lnTo>
                      <a:pt x="44" y="40"/>
                    </a:lnTo>
                    <a:lnTo>
                      <a:pt x="37" y="56"/>
                    </a:lnTo>
                    <a:lnTo>
                      <a:pt x="7" y="32"/>
                    </a:lnTo>
                    <a:lnTo>
                      <a:pt x="0" y="64"/>
                    </a:lnTo>
                    <a:lnTo>
                      <a:pt x="29" y="232"/>
                    </a:lnTo>
                    <a:lnTo>
                      <a:pt x="44" y="224"/>
                    </a:lnTo>
                    <a:lnTo>
                      <a:pt x="66" y="256"/>
                    </a:lnTo>
                    <a:lnTo>
                      <a:pt x="95" y="232"/>
                    </a:lnTo>
                    <a:lnTo>
                      <a:pt x="117" y="240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4" y="208"/>
                    </a:lnTo>
                    <a:lnTo>
                      <a:pt x="139" y="168"/>
                    </a:lnTo>
                    <a:lnTo>
                      <a:pt x="169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49"/>
              <p:cNvSpPr>
                <a:spLocks/>
              </p:cNvSpPr>
              <p:nvPr/>
            </p:nvSpPr>
            <p:spPr bwMode="auto">
              <a:xfrm rot="704206">
                <a:off x="4119563" y="2139950"/>
                <a:ext cx="1385887" cy="3246438"/>
              </a:xfrm>
              <a:custGeom>
                <a:avLst/>
                <a:gdLst/>
                <a:ahLst/>
                <a:cxnLst>
                  <a:cxn ang="0">
                    <a:pos x="236" y="1760"/>
                  </a:cxn>
                  <a:cxn ang="0">
                    <a:pos x="185" y="1792"/>
                  </a:cxn>
                  <a:cxn ang="0">
                    <a:pos x="185" y="1736"/>
                  </a:cxn>
                  <a:cxn ang="0">
                    <a:pos x="199" y="1616"/>
                  </a:cxn>
                  <a:cxn ang="0">
                    <a:pos x="192" y="1568"/>
                  </a:cxn>
                  <a:cxn ang="0">
                    <a:pos x="192" y="1536"/>
                  </a:cxn>
                  <a:cxn ang="0">
                    <a:pos x="185" y="1448"/>
                  </a:cxn>
                  <a:cxn ang="0">
                    <a:pos x="207" y="1376"/>
                  </a:cxn>
                  <a:cxn ang="0">
                    <a:pos x="199" y="1304"/>
                  </a:cxn>
                  <a:cxn ang="0">
                    <a:pos x="155" y="1256"/>
                  </a:cxn>
                  <a:cxn ang="0">
                    <a:pos x="74" y="1208"/>
                  </a:cxn>
                  <a:cxn ang="0">
                    <a:pos x="118" y="1144"/>
                  </a:cxn>
                  <a:cxn ang="0">
                    <a:pos x="81" y="1080"/>
                  </a:cxn>
                  <a:cxn ang="0">
                    <a:pos x="96" y="992"/>
                  </a:cxn>
                  <a:cxn ang="0">
                    <a:pos x="89" y="904"/>
                  </a:cxn>
                  <a:cxn ang="0">
                    <a:pos x="66" y="792"/>
                  </a:cxn>
                  <a:cxn ang="0">
                    <a:pos x="44" y="704"/>
                  </a:cxn>
                  <a:cxn ang="0">
                    <a:pos x="22" y="608"/>
                  </a:cxn>
                  <a:cxn ang="0">
                    <a:pos x="44" y="520"/>
                  </a:cxn>
                  <a:cxn ang="0">
                    <a:pos x="37" y="432"/>
                  </a:cxn>
                  <a:cxn ang="0">
                    <a:pos x="30" y="352"/>
                  </a:cxn>
                  <a:cxn ang="0">
                    <a:pos x="89" y="448"/>
                  </a:cxn>
                  <a:cxn ang="0">
                    <a:pos x="66" y="544"/>
                  </a:cxn>
                  <a:cxn ang="0">
                    <a:pos x="66" y="376"/>
                  </a:cxn>
                  <a:cxn ang="0">
                    <a:pos x="162" y="240"/>
                  </a:cxn>
                  <a:cxn ang="0">
                    <a:pos x="303" y="136"/>
                  </a:cxn>
                  <a:cxn ang="0">
                    <a:pos x="377" y="120"/>
                  </a:cxn>
                  <a:cxn ang="0">
                    <a:pos x="399" y="48"/>
                  </a:cxn>
                  <a:cxn ang="0">
                    <a:pos x="458" y="40"/>
                  </a:cxn>
                  <a:cxn ang="0">
                    <a:pos x="532" y="56"/>
                  </a:cxn>
                  <a:cxn ang="0">
                    <a:pos x="628" y="144"/>
                  </a:cxn>
                  <a:cxn ang="0">
                    <a:pos x="613" y="264"/>
                  </a:cxn>
                  <a:cxn ang="0">
                    <a:pos x="628" y="240"/>
                  </a:cxn>
                  <a:cxn ang="0">
                    <a:pos x="672" y="360"/>
                  </a:cxn>
                  <a:cxn ang="0">
                    <a:pos x="650" y="480"/>
                  </a:cxn>
                  <a:cxn ang="0">
                    <a:pos x="591" y="568"/>
                  </a:cxn>
                  <a:cxn ang="0">
                    <a:pos x="628" y="672"/>
                  </a:cxn>
                  <a:cxn ang="0">
                    <a:pos x="635" y="744"/>
                  </a:cxn>
                  <a:cxn ang="0">
                    <a:pos x="650" y="848"/>
                  </a:cxn>
                  <a:cxn ang="0">
                    <a:pos x="731" y="912"/>
                  </a:cxn>
                  <a:cxn ang="0">
                    <a:pos x="694" y="968"/>
                  </a:cxn>
                  <a:cxn ang="0">
                    <a:pos x="694" y="1056"/>
                  </a:cxn>
                  <a:cxn ang="0">
                    <a:pos x="702" y="1176"/>
                  </a:cxn>
                  <a:cxn ang="0">
                    <a:pos x="709" y="1248"/>
                  </a:cxn>
                  <a:cxn ang="0">
                    <a:pos x="635" y="1248"/>
                  </a:cxn>
                  <a:cxn ang="0">
                    <a:pos x="591" y="1344"/>
                  </a:cxn>
                  <a:cxn ang="0">
                    <a:pos x="554" y="1344"/>
                  </a:cxn>
                  <a:cxn ang="0">
                    <a:pos x="487" y="1368"/>
                  </a:cxn>
                  <a:cxn ang="0">
                    <a:pos x="495" y="1448"/>
                  </a:cxn>
                  <a:cxn ang="0">
                    <a:pos x="465" y="1584"/>
                  </a:cxn>
                  <a:cxn ang="0">
                    <a:pos x="465" y="1640"/>
                  </a:cxn>
                  <a:cxn ang="0">
                    <a:pos x="428" y="1664"/>
                  </a:cxn>
                  <a:cxn ang="0">
                    <a:pos x="347" y="1760"/>
                  </a:cxn>
                  <a:cxn ang="0">
                    <a:pos x="251" y="1752"/>
                  </a:cxn>
                </a:cxnLst>
                <a:rect l="0" t="0" r="r" b="b"/>
                <a:pathLst>
                  <a:path w="732" h="1817">
                    <a:moveTo>
                      <a:pt x="251" y="1752"/>
                    </a:moveTo>
                    <a:lnTo>
                      <a:pt x="251" y="1752"/>
                    </a:lnTo>
                    <a:lnTo>
                      <a:pt x="236" y="1760"/>
                    </a:lnTo>
                    <a:lnTo>
                      <a:pt x="222" y="1792"/>
                    </a:lnTo>
                    <a:lnTo>
                      <a:pt x="199" y="1792"/>
                    </a:lnTo>
                    <a:lnTo>
                      <a:pt x="185" y="1792"/>
                    </a:lnTo>
                    <a:lnTo>
                      <a:pt x="177" y="1816"/>
                    </a:lnTo>
                    <a:lnTo>
                      <a:pt x="148" y="1784"/>
                    </a:lnTo>
                    <a:lnTo>
                      <a:pt x="185" y="1736"/>
                    </a:lnTo>
                    <a:lnTo>
                      <a:pt x="207" y="1696"/>
                    </a:lnTo>
                    <a:lnTo>
                      <a:pt x="192" y="1664"/>
                    </a:lnTo>
                    <a:lnTo>
                      <a:pt x="199" y="1616"/>
                    </a:lnTo>
                    <a:lnTo>
                      <a:pt x="177" y="1608"/>
                    </a:lnTo>
                    <a:lnTo>
                      <a:pt x="177" y="1592"/>
                    </a:lnTo>
                    <a:lnTo>
                      <a:pt x="192" y="1568"/>
                    </a:lnTo>
                    <a:lnTo>
                      <a:pt x="177" y="1560"/>
                    </a:lnTo>
                    <a:lnTo>
                      <a:pt x="177" y="1544"/>
                    </a:lnTo>
                    <a:lnTo>
                      <a:pt x="192" y="1536"/>
                    </a:lnTo>
                    <a:lnTo>
                      <a:pt x="214" y="1504"/>
                    </a:lnTo>
                    <a:lnTo>
                      <a:pt x="185" y="1464"/>
                    </a:lnTo>
                    <a:lnTo>
                      <a:pt x="185" y="1448"/>
                    </a:lnTo>
                    <a:lnTo>
                      <a:pt x="185" y="1424"/>
                    </a:lnTo>
                    <a:lnTo>
                      <a:pt x="214" y="1400"/>
                    </a:lnTo>
                    <a:lnTo>
                      <a:pt x="207" y="1376"/>
                    </a:lnTo>
                    <a:lnTo>
                      <a:pt x="162" y="1352"/>
                    </a:lnTo>
                    <a:lnTo>
                      <a:pt x="177" y="1320"/>
                    </a:lnTo>
                    <a:lnTo>
                      <a:pt x="199" y="1304"/>
                    </a:lnTo>
                    <a:lnTo>
                      <a:pt x="199" y="1288"/>
                    </a:lnTo>
                    <a:lnTo>
                      <a:pt x="162" y="1288"/>
                    </a:lnTo>
                    <a:lnTo>
                      <a:pt x="155" y="1256"/>
                    </a:lnTo>
                    <a:lnTo>
                      <a:pt x="126" y="1240"/>
                    </a:lnTo>
                    <a:lnTo>
                      <a:pt x="74" y="1240"/>
                    </a:lnTo>
                    <a:lnTo>
                      <a:pt x="74" y="1208"/>
                    </a:lnTo>
                    <a:lnTo>
                      <a:pt x="66" y="1184"/>
                    </a:lnTo>
                    <a:lnTo>
                      <a:pt x="74" y="1168"/>
                    </a:lnTo>
                    <a:lnTo>
                      <a:pt x="118" y="1144"/>
                    </a:lnTo>
                    <a:lnTo>
                      <a:pt x="118" y="1128"/>
                    </a:lnTo>
                    <a:lnTo>
                      <a:pt x="81" y="1112"/>
                    </a:lnTo>
                    <a:lnTo>
                      <a:pt x="81" y="1080"/>
                    </a:lnTo>
                    <a:lnTo>
                      <a:pt x="89" y="1048"/>
                    </a:lnTo>
                    <a:lnTo>
                      <a:pt x="118" y="1032"/>
                    </a:lnTo>
                    <a:lnTo>
                      <a:pt x="96" y="992"/>
                    </a:lnTo>
                    <a:lnTo>
                      <a:pt x="133" y="960"/>
                    </a:lnTo>
                    <a:lnTo>
                      <a:pt x="126" y="920"/>
                    </a:lnTo>
                    <a:lnTo>
                      <a:pt x="89" y="904"/>
                    </a:lnTo>
                    <a:lnTo>
                      <a:pt x="89" y="864"/>
                    </a:lnTo>
                    <a:lnTo>
                      <a:pt x="66" y="832"/>
                    </a:lnTo>
                    <a:lnTo>
                      <a:pt x="66" y="792"/>
                    </a:lnTo>
                    <a:lnTo>
                      <a:pt x="44" y="752"/>
                    </a:lnTo>
                    <a:lnTo>
                      <a:pt x="59" y="728"/>
                    </a:lnTo>
                    <a:lnTo>
                      <a:pt x="44" y="704"/>
                    </a:lnTo>
                    <a:lnTo>
                      <a:pt x="74" y="680"/>
                    </a:lnTo>
                    <a:lnTo>
                      <a:pt x="66" y="608"/>
                    </a:lnTo>
                    <a:lnTo>
                      <a:pt x="22" y="608"/>
                    </a:lnTo>
                    <a:lnTo>
                      <a:pt x="0" y="576"/>
                    </a:lnTo>
                    <a:lnTo>
                      <a:pt x="0" y="544"/>
                    </a:lnTo>
                    <a:lnTo>
                      <a:pt x="44" y="520"/>
                    </a:lnTo>
                    <a:lnTo>
                      <a:pt x="37" y="488"/>
                    </a:lnTo>
                    <a:lnTo>
                      <a:pt x="15" y="448"/>
                    </a:lnTo>
                    <a:lnTo>
                      <a:pt x="37" y="432"/>
                    </a:lnTo>
                    <a:lnTo>
                      <a:pt x="7" y="400"/>
                    </a:lnTo>
                    <a:lnTo>
                      <a:pt x="7" y="360"/>
                    </a:lnTo>
                    <a:lnTo>
                      <a:pt x="30" y="352"/>
                    </a:lnTo>
                    <a:lnTo>
                      <a:pt x="30" y="376"/>
                    </a:lnTo>
                    <a:lnTo>
                      <a:pt x="52" y="416"/>
                    </a:lnTo>
                    <a:lnTo>
                      <a:pt x="89" y="448"/>
                    </a:lnTo>
                    <a:lnTo>
                      <a:pt x="74" y="496"/>
                    </a:lnTo>
                    <a:lnTo>
                      <a:pt x="89" y="520"/>
                    </a:lnTo>
                    <a:lnTo>
                      <a:pt x="66" y="544"/>
                    </a:lnTo>
                    <a:lnTo>
                      <a:pt x="96" y="536"/>
                    </a:lnTo>
                    <a:lnTo>
                      <a:pt x="103" y="440"/>
                    </a:lnTo>
                    <a:lnTo>
                      <a:pt x="66" y="376"/>
                    </a:lnTo>
                    <a:lnTo>
                      <a:pt x="44" y="312"/>
                    </a:lnTo>
                    <a:lnTo>
                      <a:pt x="162" y="312"/>
                    </a:lnTo>
                    <a:lnTo>
                      <a:pt x="162" y="240"/>
                    </a:lnTo>
                    <a:lnTo>
                      <a:pt x="222" y="176"/>
                    </a:lnTo>
                    <a:lnTo>
                      <a:pt x="288" y="160"/>
                    </a:lnTo>
                    <a:lnTo>
                      <a:pt x="303" y="136"/>
                    </a:lnTo>
                    <a:lnTo>
                      <a:pt x="332" y="136"/>
                    </a:lnTo>
                    <a:lnTo>
                      <a:pt x="332" y="160"/>
                    </a:lnTo>
                    <a:lnTo>
                      <a:pt x="377" y="120"/>
                    </a:lnTo>
                    <a:lnTo>
                      <a:pt x="377" y="96"/>
                    </a:lnTo>
                    <a:lnTo>
                      <a:pt x="421" y="96"/>
                    </a:lnTo>
                    <a:lnTo>
                      <a:pt x="399" y="48"/>
                    </a:lnTo>
                    <a:lnTo>
                      <a:pt x="421" y="0"/>
                    </a:lnTo>
                    <a:lnTo>
                      <a:pt x="480" y="8"/>
                    </a:lnTo>
                    <a:lnTo>
                      <a:pt x="458" y="40"/>
                    </a:lnTo>
                    <a:lnTo>
                      <a:pt x="495" y="40"/>
                    </a:lnTo>
                    <a:lnTo>
                      <a:pt x="487" y="80"/>
                    </a:lnTo>
                    <a:lnTo>
                      <a:pt x="532" y="56"/>
                    </a:lnTo>
                    <a:lnTo>
                      <a:pt x="606" y="64"/>
                    </a:lnTo>
                    <a:lnTo>
                      <a:pt x="613" y="104"/>
                    </a:lnTo>
                    <a:lnTo>
                      <a:pt x="628" y="144"/>
                    </a:lnTo>
                    <a:lnTo>
                      <a:pt x="569" y="240"/>
                    </a:lnTo>
                    <a:lnTo>
                      <a:pt x="524" y="328"/>
                    </a:lnTo>
                    <a:lnTo>
                      <a:pt x="613" y="264"/>
                    </a:lnTo>
                    <a:lnTo>
                      <a:pt x="591" y="248"/>
                    </a:lnTo>
                    <a:lnTo>
                      <a:pt x="620" y="216"/>
                    </a:lnTo>
                    <a:lnTo>
                      <a:pt x="628" y="240"/>
                    </a:lnTo>
                    <a:lnTo>
                      <a:pt x="620" y="280"/>
                    </a:lnTo>
                    <a:lnTo>
                      <a:pt x="635" y="328"/>
                    </a:lnTo>
                    <a:lnTo>
                      <a:pt x="672" y="360"/>
                    </a:lnTo>
                    <a:lnTo>
                      <a:pt x="672" y="392"/>
                    </a:lnTo>
                    <a:lnTo>
                      <a:pt x="694" y="416"/>
                    </a:lnTo>
                    <a:lnTo>
                      <a:pt x="650" y="480"/>
                    </a:lnTo>
                    <a:lnTo>
                      <a:pt x="650" y="528"/>
                    </a:lnTo>
                    <a:lnTo>
                      <a:pt x="620" y="536"/>
                    </a:lnTo>
                    <a:lnTo>
                      <a:pt x="591" y="568"/>
                    </a:lnTo>
                    <a:lnTo>
                      <a:pt x="613" y="600"/>
                    </a:lnTo>
                    <a:lnTo>
                      <a:pt x="628" y="640"/>
                    </a:lnTo>
                    <a:lnTo>
                      <a:pt x="628" y="672"/>
                    </a:lnTo>
                    <a:lnTo>
                      <a:pt x="642" y="696"/>
                    </a:lnTo>
                    <a:lnTo>
                      <a:pt x="613" y="736"/>
                    </a:lnTo>
                    <a:lnTo>
                      <a:pt x="635" y="744"/>
                    </a:lnTo>
                    <a:lnTo>
                      <a:pt x="642" y="784"/>
                    </a:lnTo>
                    <a:lnTo>
                      <a:pt x="665" y="816"/>
                    </a:lnTo>
                    <a:lnTo>
                      <a:pt x="650" y="848"/>
                    </a:lnTo>
                    <a:lnTo>
                      <a:pt x="657" y="888"/>
                    </a:lnTo>
                    <a:lnTo>
                      <a:pt x="724" y="888"/>
                    </a:lnTo>
                    <a:lnTo>
                      <a:pt x="731" y="912"/>
                    </a:lnTo>
                    <a:lnTo>
                      <a:pt x="724" y="920"/>
                    </a:lnTo>
                    <a:lnTo>
                      <a:pt x="702" y="920"/>
                    </a:lnTo>
                    <a:lnTo>
                      <a:pt x="694" y="968"/>
                    </a:lnTo>
                    <a:lnTo>
                      <a:pt x="679" y="984"/>
                    </a:lnTo>
                    <a:lnTo>
                      <a:pt x="702" y="1024"/>
                    </a:lnTo>
                    <a:lnTo>
                      <a:pt x="694" y="1056"/>
                    </a:lnTo>
                    <a:lnTo>
                      <a:pt x="665" y="1112"/>
                    </a:lnTo>
                    <a:lnTo>
                      <a:pt x="672" y="1152"/>
                    </a:lnTo>
                    <a:lnTo>
                      <a:pt x="702" y="1176"/>
                    </a:lnTo>
                    <a:lnTo>
                      <a:pt x="709" y="1200"/>
                    </a:lnTo>
                    <a:lnTo>
                      <a:pt x="694" y="1216"/>
                    </a:lnTo>
                    <a:lnTo>
                      <a:pt x="709" y="1248"/>
                    </a:lnTo>
                    <a:lnTo>
                      <a:pt x="702" y="1288"/>
                    </a:lnTo>
                    <a:lnTo>
                      <a:pt x="657" y="1272"/>
                    </a:lnTo>
                    <a:lnTo>
                      <a:pt x="635" y="1248"/>
                    </a:lnTo>
                    <a:lnTo>
                      <a:pt x="628" y="1248"/>
                    </a:lnTo>
                    <a:lnTo>
                      <a:pt x="628" y="1296"/>
                    </a:lnTo>
                    <a:lnTo>
                      <a:pt x="591" y="1344"/>
                    </a:lnTo>
                    <a:lnTo>
                      <a:pt x="583" y="1376"/>
                    </a:lnTo>
                    <a:lnTo>
                      <a:pt x="576" y="1376"/>
                    </a:lnTo>
                    <a:lnTo>
                      <a:pt x="554" y="1344"/>
                    </a:lnTo>
                    <a:lnTo>
                      <a:pt x="539" y="1344"/>
                    </a:lnTo>
                    <a:lnTo>
                      <a:pt x="532" y="1368"/>
                    </a:lnTo>
                    <a:lnTo>
                      <a:pt x="487" y="1368"/>
                    </a:lnTo>
                    <a:lnTo>
                      <a:pt x="487" y="1392"/>
                    </a:lnTo>
                    <a:lnTo>
                      <a:pt x="465" y="1416"/>
                    </a:lnTo>
                    <a:lnTo>
                      <a:pt x="495" y="1448"/>
                    </a:lnTo>
                    <a:lnTo>
                      <a:pt x="495" y="1488"/>
                    </a:lnTo>
                    <a:lnTo>
                      <a:pt x="473" y="1504"/>
                    </a:lnTo>
                    <a:lnTo>
                      <a:pt x="465" y="1584"/>
                    </a:lnTo>
                    <a:lnTo>
                      <a:pt x="436" y="1592"/>
                    </a:lnTo>
                    <a:lnTo>
                      <a:pt x="436" y="1616"/>
                    </a:lnTo>
                    <a:lnTo>
                      <a:pt x="465" y="1640"/>
                    </a:lnTo>
                    <a:lnTo>
                      <a:pt x="473" y="1640"/>
                    </a:lnTo>
                    <a:lnTo>
                      <a:pt x="465" y="1648"/>
                    </a:lnTo>
                    <a:lnTo>
                      <a:pt x="428" y="1664"/>
                    </a:lnTo>
                    <a:lnTo>
                      <a:pt x="391" y="1704"/>
                    </a:lnTo>
                    <a:lnTo>
                      <a:pt x="369" y="1752"/>
                    </a:lnTo>
                    <a:lnTo>
                      <a:pt x="347" y="1760"/>
                    </a:lnTo>
                    <a:lnTo>
                      <a:pt x="332" y="1784"/>
                    </a:lnTo>
                    <a:lnTo>
                      <a:pt x="266" y="1768"/>
                    </a:lnTo>
                    <a:lnTo>
                      <a:pt x="251" y="17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41"/>
              <p:cNvSpPr>
                <a:spLocks/>
              </p:cNvSpPr>
              <p:nvPr/>
            </p:nvSpPr>
            <p:spPr bwMode="auto">
              <a:xfrm rot="704206">
                <a:off x="4770438" y="3914775"/>
                <a:ext cx="1328737" cy="1546225"/>
              </a:xfrm>
              <a:custGeom>
                <a:avLst/>
                <a:gdLst/>
                <a:ahLst/>
                <a:cxnLst>
                  <a:cxn ang="0">
                    <a:pos x="303" y="16"/>
                  </a:cxn>
                  <a:cxn ang="0">
                    <a:pos x="339" y="88"/>
                  </a:cxn>
                  <a:cxn ang="0">
                    <a:pos x="354" y="120"/>
                  </a:cxn>
                  <a:cxn ang="0">
                    <a:pos x="399" y="168"/>
                  </a:cxn>
                  <a:cxn ang="0">
                    <a:pos x="399" y="296"/>
                  </a:cxn>
                  <a:cxn ang="0">
                    <a:pos x="428" y="280"/>
                  </a:cxn>
                  <a:cxn ang="0">
                    <a:pos x="480" y="248"/>
                  </a:cxn>
                  <a:cxn ang="0">
                    <a:pos x="524" y="232"/>
                  </a:cxn>
                  <a:cxn ang="0">
                    <a:pos x="568" y="144"/>
                  </a:cxn>
                  <a:cxn ang="0">
                    <a:pos x="627" y="192"/>
                  </a:cxn>
                  <a:cxn ang="0">
                    <a:pos x="664" y="176"/>
                  </a:cxn>
                  <a:cxn ang="0">
                    <a:pos x="701" y="248"/>
                  </a:cxn>
                  <a:cxn ang="0">
                    <a:pos x="657" y="304"/>
                  </a:cxn>
                  <a:cxn ang="0">
                    <a:pos x="686" y="352"/>
                  </a:cxn>
                  <a:cxn ang="0">
                    <a:pos x="627" y="368"/>
                  </a:cxn>
                  <a:cxn ang="0">
                    <a:pos x="642" y="344"/>
                  </a:cxn>
                  <a:cxn ang="0">
                    <a:pos x="605" y="392"/>
                  </a:cxn>
                  <a:cxn ang="0">
                    <a:pos x="524" y="400"/>
                  </a:cxn>
                  <a:cxn ang="0">
                    <a:pos x="487" y="424"/>
                  </a:cxn>
                  <a:cxn ang="0">
                    <a:pos x="413" y="480"/>
                  </a:cxn>
                  <a:cxn ang="0">
                    <a:pos x="443" y="496"/>
                  </a:cxn>
                  <a:cxn ang="0">
                    <a:pos x="428" y="528"/>
                  </a:cxn>
                  <a:cxn ang="0">
                    <a:pos x="450" y="592"/>
                  </a:cxn>
                  <a:cxn ang="0">
                    <a:pos x="435" y="696"/>
                  </a:cxn>
                  <a:cxn ang="0">
                    <a:pos x="362" y="792"/>
                  </a:cxn>
                  <a:cxn ang="0">
                    <a:pos x="347" y="856"/>
                  </a:cxn>
                  <a:cxn ang="0">
                    <a:pos x="280" y="840"/>
                  </a:cxn>
                  <a:cxn ang="0">
                    <a:pos x="244" y="792"/>
                  </a:cxn>
                  <a:cxn ang="0">
                    <a:pos x="170" y="744"/>
                  </a:cxn>
                  <a:cxn ang="0">
                    <a:pos x="125" y="768"/>
                  </a:cxn>
                  <a:cxn ang="0">
                    <a:pos x="74" y="752"/>
                  </a:cxn>
                  <a:cxn ang="0">
                    <a:pos x="37" y="728"/>
                  </a:cxn>
                  <a:cxn ang="0">
                    <a:pos x="0" y="704"/>
                  </a:cxn>
                  <a:cxn ang="0">
                    <a:pos x="30" y="672"/>
                  </a:cxn>
                  <a:cxn ang="0">
                    <a:pos x="59" y="576"/>
                  </a:cxn>
                  <a:cxn ang="0">
                    <a:pos x="30" y="504"/>
                  </a:cxn>
                  <a:cxn ang="0">
                    <a:pos x="52" y="456"/>
                  </a:cxn>
                  <a:cxn ang="0">
                    <a:pos x="103" y="432"/>
                  </a:cxn>
                  <a:cxn ang="0">
                    <a:pos x="140" y="464"/>
                  </a:cxn>
                  <a:cxn ang="0">
                    <a:pos x="155" y="432"/>
                  </a:cxn>
                  <a:cxn ang="0">
                    <a:pos x="192" y="336"/>
                  </a:cxn>
                  <a:cxn ang="0">
                    <a:pos x="221" y="360"/>
                  </a:cxn>
                  <a:cxn ang="0">
                    <a:pos x="273" y="336"/>
                  </a:cxn>
                  <a:cxn ang="0">
                    <a:pos x="273" y="288"/>
                  </a:cxn>
                  <a:cxn ang="0">
                    <a:pos x="236" y="240"/>
                  </a:cxn>
                  <a:cxn ang="0">
                    <a:pos x="258" y="144"/>
                  </a:cxn>
                  <a:cxn ang="0">
                    <a:pos x="244" y="72"/>
                  </a:cxn>
                  <a:cxn ang="0">
                    <a:pos x="266" y="8"/>
                  </a:cxn>
                  <a:cxn ang="0">
                    <a:pos x="295" y="0"/>
                  </a:cxn>
                </a:cxnLst>
                <a:rect l="0" t="0" r="r" b="b"/>
                <a:pathLst>
                  <a:path w="702" h="865">
                    <a:moveTo>
                      <a:pt x="295" y="0"/>
                    </a:moveTo>
                    <a:lnTo>
                      <a:pt x="303" y="16"/>
                    </a:lnTo>
                    <a:lnTo>
                      <a:pt x="339" y="48"/>
                    </a:lnTo>
                    <a:lnTo>
                      <a:pt x="339" y="88"/>
                    </a:lnTo>
                    <a:lnTo>
                      <a:pt x="362" y="96"/>
                    </a:lnTo>
                    <a:lnTo>
                      <a:pt x="354" y="120"/>
                    </a:lnTo>
                    <a:lnTo>
                      <a:pt x="369" y="144"/>
                    </a:lnTo>
                    <a:lnTo>
                      <a:pt x="399" y="168"/>
                    </a:lnTo>
                    <a:lnTo>
                      <a:pt x="391" y="256"/>
                    </a:lnTo>
                    <a:lnTo>
                      <a:pt x="399" y="296"/>
                    </a:lnTo>
                    <a:lnTo>
                      <a:pt x="421" y="296"/>
                    </a:lnTo>
                    <a:lnTo>
                      <a:pt x="428" y="280"/>
                    </a:lnTo>
                    <a:lnTo>
                      <a:pt x="472" y="264"/>
                    </a:lnTo>
                    <a:lnTo>
                      <a:pt x="480" y="248"/>
                    </a:lnTo>
                    <a:lnTo>
                      <a:pt x="494" y="272"/>
                    </a:lnTo>
                    <a:lnTo>
                      <a:pt x="524" y="232"/>
                    </a:lnTo>
                    <a:lnTo>
                      <a:pt x="531" y="184"/>
                    </a:lnTo>
                    <a:lnTo>
                      <a:pt x="568" y="144"/>
                    </a:lnTo>
                    <a:lnTo>
                      <a:pt x="605" y="168"/>
                    </a:lnTo>
                    <a:lnTo>
                      <a:pt x="627" y="192"/>
                    </a:lnTo>
                    <a:lnTo>
                      <a:pt x="649" y="168"/>
                    </a:lnTo>
                    <a:lnTo>
                      <a:pt x="664" y="176"/>
                    </a:lnTo>
                    <a:lnTo>
                      <a:pt x="672" y="200"/>
                    </a:lnTo>
                    <a:lnTo>
                      <a:pt x="701" y="248"/>
                    </a:lnTo>
                    <a:lnTo>
                      <a:pt x="664" y="264"/>
                    </a:lnTo>
                    <a:lnTo>
                      <a:pt x="657" y="304"/>
                    </a:lnTo>
                    <a:lnTo>
                      <a:pt x="686" y="328"/>
                    </a:lnTo>
                    <a:lnTo>
                      <a:pt x="686" y="352"/>
                    </a:lnTo>
                    <a:lnTo>
                      <a:pt x="664" y="376"/>
                    </a:lnTo>
                    <a:lnTo>
                      <a:pt x="627" y="368"/>
                    </a:lnTo>
                    <a:lnTo>
                      <a:pt x="642" y="352"/>
                    </a:lnTo>
                    <a:lnTo>
                      <a:pt x="642" y="344"/>
                    </a:lnTo>
                    <a:lnTo>
                      <a:pt x="613" y="360"/>
                    </a:lnTo>
                    <a:lnTo>
                      <a:pt x="605" y="392"/>
                    </a:lnTo>
                    <a:lnTo>
                      <a:pt x="546" y="416"/>
                    </a:lnTo>
                    <a:lnTo>
                      <a:pt x="524" y="400"/>
                    </a:lnTo>
                    <a:lnTo>
                      <a:pt x="494" y="408"/>
                    </a:lnTo>
                    <a:lnTo>
                      <a:pt x="487" y="424"/>
                    </a:lnTo>
                    <a:lnTo>
                      <a:pt x="458" y="424"/>
                    </a:lnTo>
                    <a:lnTo>
                      <a:pt x="413" y="480"/>
                    </a:lnTo>
                    <a:lnTo>
                      <a:pt x="413" y="496"/>
                    </a:lnTo>
                    <a:lnTo>
                      <a:pt x="443" y="496"/>
                    </a:lnTo>
                    <a:lnTo>
                      <a:pt x="450" y="504"/>
                    </a:lnTo>
                    <a:lnTo>
                      <a:pt x="428" y="528"/>
                    </a:lnTo>
                    <a:lnTo>
                      <a:pt x="428" y="592"/>
                    </a:lnTo>
                    <a:lnTo>
                      <a:pt x="450" y="592"/>
                    </a:lnTo>
                    <a:lnTo>
                      <a:pt x="458" y="648"/>
                    </a:lnTo>
                    <a:lnTo>
                      <a:pt x="435" y="696"/>
                    </a:lnTo>
                    <a:lnTo>
                      <a:pt x="399" y="752"/>
                    </a:lnTo>
                    <a:lnTo>
                      <a:pt x="362" y="792"/>
                    </a:lnTo>
                    <a:lnTo>
                      <a:pt x="354" y="832"/>
                    </a:lnTo>
                    <a:lnTo>
                      <a:pt x="347" y="856"/>
                    </a:lnTo>
                    <a:lnTo>
                      <a:pt x="325" y="864"/>
                    </a:lnTo>
                    <a:lnTo>
                      <a:pt x="280" y="840"/>
                    </a:lnTo>
                    <a:lnTo>
                      <a:pt x="258" y="792"/>
                    </a:lnTo>
                    <a:lnTo>
                      <a:pt x="244" y="792"/>
                    </a:lnTo>
                    <a:lnTo>
                      <a:pt x="207" y="784"/>
                    </a:lnTo>
                    <a:lnTo>
                      <a:pt x="170" y="744"/>
                    </a:lnTo>
                    <a:lnTo>
                      <a:pt x="133" y="768"/>
                    </a:lnTo>
                    <a:lnTo>
                      <a:pt x="125" y="768"/>
                    </a:lnTo>
                    <a:lnTo>
                      <a:pt x="111" y="760"/>
                    </a:lnTo>
                    <a:lnTo>
                      <a:pt x="74" y="752"/>
                    </a:lnTo>
                    <a:lnTo>
                      <a:pt x="52" y="728"/>
                    </a:lnTo>
                    <a:lnTo>
                      <a:pt x="37" y="728"/>
                    </a:lnTo>
                    <a:lnTo>
                      <a:pt x="30" y="728"/>
                    </a:lnTo>
                    <a:lnTo>
                      <a:pt x="0" y="704"/>
                    </a:lnTo>
                    <a:lnTo>
                      <a:pt x="0" y="680"/>
                    </a:lnTo>
                    <a:lnTo>
                      <a:pt x="30" y="672"/>
                    </a:lnTo>
                    <a:lnTo>
                      <a:pt x="37" y="592"/>
                    </a:lnTo>
                    <a:lnTo>
                      <a:pt x="59" y="576"/>
                    </a:lnTo>
                    <a:lnTo>
                      <a:pt x="59" y="536"/>
                    </a:lnTo>
                    <a:lnTo>
                      <a:pt x="30" y="504"/>
                    </a:lnTo>
                    <a:lnTo>
                      <a:pt x="52" y="480"/>
                    </a:lnTo>
                    <a:lnTo>
                      <a:pt x="52" y="456"/>
                    </a:lnTo>
                    <a:lnTo>
                      <a:pt x="96" y="456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40" y="464"/>
                    </a:lnTo>
                    <a:lnTo>
                      <a:pt x="148" y="464"/>
                    </a:lnTo>
                    <a:lnTo>
                      <a:pt x="155" y="432"/>
                    </a:lnTo>
                    <a:lnTo>
                      <a:pt x="192" y="384"/>
                    </a:lnTo>
                    <a:lnTo>
                      <a:pt x="192" y="336"/>
                    </a:lnTo>
                    <a:lnTo>
                      <a:pt x="199" y="336"/>
                    </a:lnTo>
                    <a:lnTo>
                      <a:pt x="221" y="360"/>
                    </a:lnTo>
                    <a:lnTo>
                      <a:pt x="266" y="376"/>
                    </a:lnTo>
                    <a:lnTo>
                      <a:pt x="273" y="336"/>
                    </a:lnTo>
                    <a:lnTo>
                      <a:pt x="258" y="304"/>
                    </a:lnTo>
                    <a:lnTo>
                      <a:pt x="273" y="288"/>
                    </a:lnTo>
                    <a:lnTo>
                      <a:pt x="266" y="264"/>
                    </a:lnTo>
                    <a:lnTo>
                      <a:pt x="236" y="240"/>
                    </a:lnTo>
                    <a:lnTo>
                      <a:pt x="229" y="200"/>
                    </a:lnTo>
                    <a:lnTo>
                      <a:pt x="258" y="144"/>
                    </a:lnTo>
                    <a:lnTo>
                      <a:pt x="266" y="112"/>
                    </a:lnTo>
                    <a:lnTo>
                      <a:pt x="244" y="72"/>
                    </a:lnTo>
                    <a:lnTo>
                      <a:pt x="258" y="56"/>
                    </a:lnTo>
                    <a:lnTo>
                      <a:pt x="266" y="8"/>
                    </a:lnTo>
                    <a:lnTo>
                      <a:pt x="288" y="8"/>
                    </a:lnTo>
                    <a:lnTo>
                      <a:pt x="295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139"/>
              <p:cNvSpPr>
                <a:spLocks/>
              </p:cNvSpPr>
              <p:nvPr/>
            </p:nvSpPr>
            <p:spPr bwMode="auto">
              <a:xfrm rot="704206">
                <a:off x="5608638" y="4486275"/>
                <a:ext cx="823912" cy="1217613"/>
              </a:xfrm>
              <a:custGeom>
                <a:avLst/>
                <a:gdLst/>
                <a:ahLst/>
                <a:cxnLst>
                  <a:cxn ang="0">
                    <a:pos x="0" y="648"/>
                  </a:cxn>
                  <a:cxn ang="0">
                    <a:pos x="15" y="648"/>
                  </a:cxn>
                  <a:cxn ang="0">
                    <a:pos x="29" y="680"/>
                  </a:cxn>
                  <a:cxn ang="0">
                    <a:pos x="155" y="648"/>
                  </a:cxn>
                  <a:cxn ang="0">
                    <a:pos x="206" y="608"/>
                  </a:cxn>
                  <a:cxn ang="0">
                    <a:pos x="258" y="536"/>
                  </a:cxn>
                  <a:cxn ang="0">
                    <a:pos x="302" y="544"/>
                  </a:cxn>
                  <a:cxn ang="0">
                    <a:pos x="339" y="544"/>
                  </a:cxn>
                  <a:cxn ang="0">
                    <a:pos x="398" y="536"/>
                  </a:cxn>
                  <a:cxn ang="0">
                    <a:pos x="428" y="480"/>
                  </a:cxn>
                  <a:cxn ang="0">
                    <a:pos x="420" y="360"/>
                  </a:cxn>
                  <a:cxn ang="0">
                    <a:pos x="435" y="336"/>
                  </a:cxn>
                  <a:cxn ang="0">
                    <a:pos x="420" y="304"/>
                  </a:cxn>
                  <a:cxn ang="0">
                    <a:pos x="398" y="320"/>
                  </a:cxn>
                  <a:cxn ang="0">
                    <a:pos x="391" y="304"/>
                  </a:cxn>
                  <a:cxn ang="0">
                    <a:pos x="435" y="232"/>
                  </a:cxn>
                  <a:cxn ang="0">
                    <a:pos x="406" y="200"/>
                  </a:cxn>
                  <a:cxn ang="0">
                    <a:pos x="406" y="168"/>
                  </a:cxn>
                  <a:cxn ang="0">
                    <a:pos x="383" y="144"/>
                  </a:cxn>
                  <a:cxn ang="0">
                    <a:pos x="383" y="112"/>
                  </a:cxn>
                  <a:cxn ang="0">
                    <a:pos x="361" y="120"/>
                  </a:cxn>
                  <a:cxn ang="0">
                    <a:pos x="347" y="88"/>
                  </a:cxn>
                  <a:cxn ang="0">
                    <a:pos x="310" y="128"/>
                  </a:cxn>
                  <a:cxn ang="0">
                    <a:pos x="317" y="80"/>
                  </a:cxn>
                  <a:cxn ang="0">
                    <a:pos x="280" y="80"/>
                  </a:cxn>
                  <a:cxn ang="0">
                    <a:pos x="280" y="56"/>
                  </a:cxn>
                  <a:cxn ang="0">
                    <a:pos x="251" y="32"/>
                  </a:cxn>
                  <a:cxn ang="0">
                    <a:pos x="229" y="16"/>
                  </a:cxn>
                  <a:cxn ang="0">
                    <a:pos x="221" y="0"/>
                  </a:cxn>
                  <a:cxn ang="0">
                    <a:pos x="184" y="16"/>
                  </a:cxn>
                  <a:cxn ang="0">
                    <a:pos x="177" y="56"/>
                  </a:cxn>
                  <a:cxn ang="0">
                    <a:pos x="206" y="80"/>
                  </a:cxn>
                  <a:cxn ang="0">
                    <a:pos x="206" y="104"/>
                  </a:cxn>
                  <a:cxn ang="0">
                    <a:pos x="184" y="128"/>
                  </a:cxn>
                  <a:cxn ang="0">
                    <a:pos x="147" y="120"/>
                  </a:cxn>
                  <a:cxn ang="0">
                    <a:pos x="155" y="144"/>
                  </a:cxn>
                  <a:cxn ang="0">
                    <a:pos x="184" y="168"/>
                  </a:cxn>
                  <a:cxn ang="0">
                    <a:pos x="199" y="208"/>
                  </a:cxn>
                  <a:cxn ang="0">
                    <a:pos x="229" y="216"/>
                  </a:cxn>
                  <a:cxn ang="0">
                    <a:pos x="229" y="248"/>
                  </a:cxn>
                  <a:cxn ang="0">
                    <a:pos x="214" y="256"/>
                  </a:cxn>
                  <a:cxn ang="0">
                    <a:pos x="184" y="312"/>
                  </a:cxn>
                  <a:cxn ang="0">
                    <a:pos x="162" y="344"/>
                  </a:cxn>
                  <a:cxn ang="0">
                    <a:pos x="162" y="368"/>
                  </a:cxn>
                  <a:cxn ang="0">
                    <a:pos x="192" y="368"/>
                  </a:cxn>
                  <a:cxn ang="0">
                    <a:pos x="184" y="400"/>
                  </a:cxn>
                  <a:cxn ang="0">
                    <a:pos x="147" y="448"/>
                  </a:cxn>
                  <a:cxn ang="0">
                    <a:pos x="133" y="448"/>
                  </a:cxn>
                  <a:cxn ang="0">
                    <a:pos x="103" y="488"/>
                  </a:cxn>
                  <a:cxn ang="0">
                    <a:pos x="88" y="528"/>
                  </a:cxn>
                  <a:cxn ang="0">
                    <a:pos x="59" y="528"/>
                  </a:cxn>
                  <a:cxn ang="0">
                    <a:pos x="52" y="536"/>
                  </a:cxn>
                  <a:cxn ang="0">
                    <a:pos x="7" y="536"/>
                  </a:cxn>
                  <a:cxn ang="0">
                    <a:pos x="7" y="600"/>
                  </a:cxn>
                  <a:cxn ang="0">
                    <a:pos x="22" y="600"/>
                  </a:cxn>
                  <a:cxn ang="0">
                    <a:pos x="29" y="616"/>
                  </a:cxn>
                  <a:cxn ang="0">
                    <a:pos x="0" y="640"/>
                  </a:cxn>
                  <a:cxn ang="0">
                    <a:pos x="0" y="648"/>
                  </a:cxn>
                </a:cxnLst>
                <a:rect l="0" t="0" r="r" b="b"/>
                <a:pathLst>
                  <a:path w="436" h="681">
                    <a:moveTo>
                      <a:pt x="0" y="648"/>
                    </a:moveTo>
                    <a:lnTo>
                      <a:pt x="15" y="648"/>
                    </a:lnTo>
                    <a:lnTo>
                      <a:pt x="29" y="680"/>
                    </a:lnTo>
                    <a:lnTo>
                      <a:pt x="155" y="648"/>
                    </a:lnTo>
                    <a:lnTo>
                      <a:pt x="206" y="608"/>
                    </a:lnTo>
                    <a:lnTo>
                      <a:pt x="258" y="536"/>
                    </a:lnTo>
                    <a:lnTo>
                      <a:pt x="302" y="544"/>
                    </a:lnTo>
                    <a:lnTo>
                      <a:pt x="339" y="544"/>
                    </a:lnTo>
                    <a:lnTo>
                      <a:pt x="398" y="536"/>
                    </a:lnTo>
                    <a:lnTo>
                      <a:pt x="428" y="480"/>
                    </a:lnTo>
                    <a:lnTo>
                      <a:pt x="420" y="360"/>
                    </a:lnTo>
                    <a:lnTo>
                      <a:pt x="435" y="336"/>
                    </a:lnTo>
                    <a:lnTo>
                      <a:pt x="420" y="304"/>
                    </a:lnTo>
                    <a:lnTo>
                      <a:pt x="398" y="320"/>
                    </a:lnTo>
                    <a:lnTo>
                      <a:pt x="391" y="304"/>
                    </a:lnTo>
                    <a:lnTo>
                      <a:pt x="435" y="232"/>
                    </a:lnTo>
                    <a:lnTo>
                      <a:pt x="406" y="200"/>
                    </a:lnTo>
                    <a:lnTo>
                      <a:pt x="406" y="168"/>
                    </a:lnTo>
                    <a:lnTo>
                      <a:pt x="383" y="144"/>
                    </a:lnTo>
                    <a:lnTo>
                      <a:pt x="383" y="112"/>
                    </a:lnTo>
                    <a:lnTo>
                      <a:pt x="361" y="120"/>
                    </a:lnTo>
                    <a:lnTo>
                      <a:pt x="347" y="88"/>
                    </a:lnTo>
                    <a:lnTo>
                      <a:pt x="310" y="128"/>
                    </a:lnTo>
                    <a:lnTo>
                      <a:pt x="317" y="80"/>
                    </a:lnTo>
                    <a:lnTo>
                      <a:pt x="280" y="80"/>
                    </a:lnTo>
                    <a:lnTo>
                      <a:pt x="280" y="56"/>
                    </a:lnTo>
                    <a:lnTo>
                      <a:pt x="251" y="32"/>
                    </a:lnTo>
                    <a:lnTo>
                      <a:pt x="229" y="16"/>
                    </a:lnTo>
                    <a:lnTo>
                      <a:pt x="221" y="0"/>
                    </a:lnTo>
                    <a:lnTo>
                      <a:pt x="184" y="16"/>
                    </a:lnTo>
                    <a:lnTo>
                      <a:pt x="177" y="56"/>
                    </a:lnTo>
                    <a:lnTo>
                      <a:pt x="206" y="80"/>
                    </a:lnTo>
                    <a:lnTo>
                      <a:pt x="206" y="104"/>
                    </a:lnTo>
                    <a:lnTo>
                      <a:pt x="184" y="128"/>
                    </a:lnTo>
                    <a:lnTo>
                      <a:pt x="147" y="120"/>
                    </a:lnTo>
                    <a:lnTo>
                      <a:pt x="155" y="144"/>
                    </a:lnTo>
                    <a:lnTo>
                      <a:pt x="184" y="168"/>
                    </a:lnTo>
                    <a:lnTo>
                      <a:pt x="199" y="208"/>
                    </a:lnTo>
                    <a:lnTo>
                      <a:pt x="229" y="216"/>
                    </a:lnTo>
                    <a:lnTo>
                      <a:pt x="229" y="248"/>
                    </a:lnTo>
                    <a:lnTo>
                      <a:pt x="214" y="256"/>
                    </a:lnTo>
                    <a:lnTo>
                      <a:pt x="184" y="312"/>
                    </a:lnTo>
                    <a:lnTo>
                      <a:pt x="162" y="344"/>
                    </a:lnTo>
                    <a:lnTo>
                      <a:pt x="162" y="368"/>
                    </a:lnTo>
                    <a:lnTo>
                      <a:pt x="192" y="368"/>
                    </a:lnTo>
                    <a:lnTo>
                      <a:pt x="184" y="400"/>
                    </a:lnTo>
                    <a:lnTo>
                      <a:pt x="147" y="448"/>
                    </a:lnTo>
                    <a:lnTo>
                      <a:pt x="133" y="448"/>
                    </a:lnTo>
                    <a:lnTo>
                      <a:pt x="103" y="488"/>
                    </a:lnTo>
                    <a:lnTo>
                      <a:pt x="88" y="528"/>
                    </a:lnTo>
                    <a:lnTo>
                      <a:pt x="59" y="528"/>
                    </a:lnTo>
                    <a:lnTo>
                      <a:pt x="52" y="536"/>
                    </a:lnTo>
                    <a:lnTo>
                      <a:pt x="7" y="536"/>
                    </a:lnTo>
                    <a:lnTo>
                      <a:pt x="7" y="600"/>
                    </a:lnTo>
                    <a:lnTo>
                      <a:pt x="22" y="600"/>
                    </a:lnTo>
                    <a:lnTo>
                      <a:pt x="29" y="616"/>
                    </a:lnTo>
                    <a:lnTo>
                      <a:pt x="0" y="640"/>
                    </a:lnTo>
                    <a:lnTo>
                      <a:pt x="0" y="6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 rot="704206">
                <a:off x="6858000" y="3489325"/>
                <a:ext cx="1162050" cy="1930400"/>
              </a:xfrm>
              <a:custGeom>
                <a:avLst/>
                <a:gdLst/>
                <a:ahLst/>
                <a:cxnLst>
                  <a:cxn ang="0">
                    <a:pos x="436" y="968"/>
                  </a:cxn>
                  <a:cxn ang="0">
                    <a:pos x="384" y="1040"/>
                  </a:cxn>
                  <a:cxn ang="0">
                    <a:pos x="273" y="1032"/>
                  </a:cxn>
                  <a:cxn ang="0">
                    <a:pos x="266" y="936"/>
                  </a:cxn>
                  <a:cxn ang="0">
                    <a:pos x="222" y="872"/>
                  </a:cxn>
                  <a:cxn ang="0">
                    <a:pos x="236" y="840"/>
                  </a:cxn>
                  <a:cxn ang="0">
                    <a:pos x="259" y="792"/>
                  </a:cxn>
                  <a:cxn ang="0">
                    <a:pos x="281" y="752"/>
                  </a:cxn>
                  <a:cxn ang="0">
                    <a:pos x="251" y="680"/>
                  </a:cxn>
                  <a:cxn ang="0">
                    <a:pos x="214" y="712"/>
                  </a:cxn>
                  <a:cxn ang="0">
                    <a:pos x="170" y="776"/>
                  </a:cxn>
                  <a:cxn ang="0">
                    <a:pos x="118" y="760"/>
                  </a:cxn>
                  <a:cxn ang="0">
                    <a:pos x="111" y="720"/>
                  </a:cxn>
                  <a:cxn ang="0">
                    <a:pos x="133" y="640"/>
                  </a:cxn>
                  <a:cxn ang="0">
                    <a:pos x="66" y="648"/>
                  </a:cxn>
                  <a:cxn ang="0">
                    <a:pos x="59" y="568"/>
                  </a:cxn>
                  <a:cxn ang="0">
                    <a:pos x="30" y="528"/>
                  </a:cxn>
                  <a:cxn ang="0">
                    <a:pos x="15" y="480"/>
                  </a:cxn>
                  <a:cxn ang="0">
                    <a:pos x="59" y="376"/>
                  </a:cxn>
                  <a:cxn ang="0">
                    <a:pos x="81" y="344"/>
                  </a:cxn>
                  <a:cxn ang="0">
                    <a:pos x="66" y="208"/>
                  </a:cxn>
                  <a:cxn ang="0">
                    <a:pos x="52" y="120"/>
                  </a:cxn>
                  <a:cxn ang="0">
                    <a:pos x="96" y="96"/>
                  </a:cxn>
                  <a:cxn ang="0">
                    <a:pos x="163" y="56"/>
                  </a:cxn>
                  <a:cxn ang="0">
                    <a:pos x="192" y="0"/>
                  </a:cxn>
                  <a:cxn ang="0">
                    <a:pos x="251" y="96"/>
                  </a:cxn>
                  <a:cxn ang="0">
                    <a:pos x="318" y="80"/>
                  </a:cxn>
                  <a:cxn ang="0">
                    <a:pos x="310" y="112"/>
                  </a:cxn>
                  <a:cxn ang="0">
                    <a:pos x="288" y="136"/>
                  </a:cxn>
                  <a:cxn ang="0">
                    <a:pos x="229" y="312"/>
                  </a:cxn>
                  <a:cxn ang="0">
                    <a:pos x="229" y="496"/>
                  </a:cxn>
                  <a:cxn ang="0">
                    <a:pos x="251" y="600"/>
                  </a:cxn>
                  <a:cxn ang="0">
                    <a:pos x="288" y="624"/>
                  </a:cxn>
                  <a:cxn ang="0">
                    <a:pos x="295" y="584"/>
                  </a:cxn>
                  <a:cxn ang="0">
                    <a:pos x="340" y="568"/>
                  </a:cxn>
                  <a:cxn ang="0">
                    <a:pos x="369" y="512"/>
                  </a:cxn>
                  <a:cxn ang="0">
                    <a:pos x="502" y="616"/>
                  </a:cxn>
                  <a:cxn ang="0">
                    <a:pos x="584" y="776"/>
                  </a:cxn>
                  <a:cxn ang="0">
                    <a:pos x="606" y="896"/>
                  </a:cxn>
                  <a:cxn ang="0">
                    <a:pos x="561" y="864"/>
                  </a:cxn>
                  <a:cxn ang="0">
                    <a:pos x="547" y="904"/>
                  </a:cxn>
                  <a:cxn ang="0">
                    <a:pos x="576" y="936"/>
                  </a:cxn>
                  <a:cxn ang="0">
                    <a:pos x="561" y="984"/>
                  </a:cxn>
                  <a:cxn ang="0">
                    <a:pos x="480" y="1024"/>
                  </a:cxn>
                  <a:cxn ang="0">
                    <a:pos x="465" y="1056"/>
                  </a:cxn>
                  <a:cxn ang="0">
                    <a:pos x="458" y="1008"/>
                  </a:cxn>
                </a:cxnLst>
                <a:rect l="0" t="0" r="r" b="b"/>
                <a:pathLst>
                  <a:path w="614" h="1081">
                    <a:moveTo>
                      <a:pt x="443" y="984"/>
                    </a:moveTo>
                    <a:lnTo>
                      <a:pt x="436" y="968"/>
                    </a:lnTo>
                    <a:lnTo>
                      <a:pt x="391" y="1008"/>
                    </a:lnTo>
                    <a:lnTo>
                      <a:pt x="384" y="1040"/>
                    </a:lnTo>
                    <a:lnTo>
                      <a:pt x="332" y="1080"/>
                    </a:lnTo>
                    <a:lnTo>
                      <a:pt x="273" y="1032"/>
                    </a:lnTo>
                    <a:lnTo>
                      <a:pt x="288" y="992"/>
                    </a:lnTo>
                    <a:lnTo>
                      <a:pt x="266" y="936"/>
                    </a:lnTo>
                    <a:lnTo>
                      <a:pt x="222" y="928"/>
                    </a:lnTo>
                    <a:lnTo>
                      <a:pt x="222" y="872"/>
                    </a:lnTo>
                    <a:lnTo>
                      <a:pt x="214" y="864"/>
                    </a:lnTo>
                    <a:lnTo>
                      <a:pt x="236" y="840"/>
                    </a:lnTo>
                    <a:lnTo>
                      <a:pt x="236" y="808"/>
                    </a:lnTo>
                    <a:lnTo>
                      <a:pt x="259" y="792"/>
                    </a:lnTo>
                    <a:lnTo>
                      <a:pt x="244" y="768"/>
                    </a:lnTo>
                    <a:lnTo>
                      <a:pt x="281" y="752"/>
                    </a:lnTo>
                    <a:lnTo>
                      <a:pt x="273" y="712"/>
                    </a:lnTo>
                    <a:lnTo>
                      <a:pt x="251" y="680"/>
                    </a:lnTo>
                    <a:lnTo>
                      <a:pt x="244" y="712"/>
                    </a:lnTo>
                    <a:lnTo>
                      <a:pt x="214" y="712"/>
                    </a:lnTo>
                    <a:lnTo>
                      <a:pt x="199" y="752"/>
                    </a:lnTo>
                    <a:lnTo>
                      <a:pt x="170" y="776"/>
                    </a:lnTo>
                    <a:lnTo>
                      <a:pt x="140" y="752"/>
                    </a:lnTo>
                    <a:lnTo>
                      <a:pt x="118" y="760"/>
                    </a:lnTo>
                    <a:lnTo>
                      <a:pt x="103" y="736"/>
                    </a:lnTo>
                    <a:lnTo>
                      <a:pt x="111" y="720"/>
                    </a:lnTo>
                    <a:lnTo>
                      <a:pt x="111" y="696"/>
                    </a:lnTo>
                    <a:lnTo>
                      <a:pt x="133" y="640"/>
                    </a:lnTo>
                    <a:lnTo>
                      <a:pt x="103" y="632"/>
                    </a:lnTo>
                    <a:lnTo>
                      <a:pt x="66" y="648"/>
                    </a:lnTo>
                    <a:lnTo>
                      <a:pt x="52" y="616"/>
                    </a:lnTo>
                    <a:lnTo>
                      <a:pt x="59" y="568"/>
                    </a:lnTo>
                    <a:lnTo>
                      <a:pt x="30" y="568"/>
                    </a:lnTo>
                    <a:lnTo>
                      <a:pt x="30" y="528"/>
                    </a:lnTo>
                    <a:lnTo>
                      <a:pt x="7" y="504"/>
                    </a:lnTo>
                    <a:lnTo>
                      <a:pt x="15" y="480"/>
                    </a:lnTo>
                    <a:lnTo>
                      <a:pt x="0" y="408"/>
                    </a:lnTo>
                    <a:lnTo>
                      <a:pt x="59" y="376"/>
                    </a:lnTo>
                    <a:lnTo>
                      <a:pt x="59" y="344"/>
                    </a:lnTo>
                    <a:lnTo>
                      <a:pt x="81" y="344"/>
                    </a:lnTo>
                    <a:lnTo>
                      <a:pt x="111" y="288"/>
                    </a:lnTo>
                    <a:lnTo>
                      <a:pt x="66" y="208"/>
                    </a:lnTo>
                    <a:lnTo>
                      <a:pt x="81" y="152"/>
                    </a:lnTo>
                    <a:lnTo>
                      <a:pt x="52" y="120"/>
                    </a:lnTo>
                    <a:lnTo>
                      <a:pt x="59" y="80"/>
                    </a:lnTo>
                    <a:lnTo>
                      <a:pt x="96" y="96"/>
                    </a:lnTo>
                    <a:lnTo>
                      <a:pt x="126" y="72"/>
                    </a:lnTo>
                    <a:lnTo>
                      <a:pt x="163" y="56"/>
                    </a:lnTo>
                    <a:lnTo>
                      <a:pt x="155" y="32"/>
                    </a:lnTo>
                    <a:lnTo>
                      <a:pt x="192" y="0"/>
                    </a:lnTo>
                    <a:lnTo>
                      <a:pt x="244" y="32"/>
                    </a:lnTo>
                    <a:lnTo>
                      <a:pt x="251" y="96"/>
                    </a:lnTo>
                    <a:lnTo>
                      <a:pt x="273" y="72"/>
                    </a:lnTo>
                    <a:lnTo>
                      <a:pt x="318" y="80"/>
                    </a:lnTo>
                    <a:lnTo>
                      <a:pt x="318" y="104"/>
                    </a:lnTo>
                    <a:lnTo>
                      <a:pt x="310" y="112"/>
                    </a:lnTo>
                    <a:lnTo>
                      <a:pt x="310" y="136"/>
                    </a:lnTo>
                    <a:lnTo>
                      <a:pt x="288" y="136"/>
                    </a:lnTo>
                    <a:lnTo>
                      <a:pt x="229" y="216"/>
                    </a:lnTo>
                    <a:lnTo>
                      <a:pt x="229" y="312"/>
                    </a:lnTo>
                    <a:lnTo>
                      <a:pt x="244" y="352"/>
                    </a:lnTo>
                    <a:lnTo>
                      <a:pt x="229" y="496"/>
                    </a:lnTo>
                    <a:lnTo>
                      <a:pt x="207" y="600"/>
                    </a:lnTo>
                    <a:lnTo>
                      <a:pt x="251" y="600"/>
                    </a:lnTo>
                    <a:lnTo>
                      <a:pt x="273" y="576"/>
                    </a:lnTo>
                    <a:lnTo>
                      <a:pt x="288" y="624"/>
                    </a:lnTo>
                    <a:lnTo>
                      <a:pt x="310" y="616"/>
                    </a:lnTo>
                    <a:lnTo>
                      <a:pt x="295" y="584"/>
                    </a:lnTo>
                    <a:lnTo>
                      <a:pt x="340" y="600"/>
                    </a:lnTo>
                    <a:lnTo>
                      <a:pt x="340" y="568"/>
                    </a:lnTo>
                    <a:lnTo>
                      <a:pt x="325" y="544"/>
                    </a:lnTo>
                    <a:lnTo>
                      <a:pt x="369" y="512"/>
                    </a:lnTo>
                    <a:lnTo>
                      <a:pt x="451" y="544"/>
                    </a:lnTo>
                    <a:lnTo>
                      <a:pt x="502" y="616"/>
                    </a:lnTo>
                    <a:lnTo>
                      <a:pt x="502" y="648"/>
                    </a:lnTo>
                    <a:lnTo>
                      <a:pt x="584" y="776"/>
                    </a:lnTo>
                    <a:lnTo>
                      <a:pt x="613" y="816"/>
                    </a:lnTo>
                    <a:lnTo>
                      <a:pt x="606" y="896"/>
                    </a:lnTo>
                    <a:lnTo>
                      <a:pt x="584" y="896"/>
                    </a:lnTo>
                    <a:lnTo>
                      <a:pt x="561" y="864"/>
                    </a:lnTo>
                    <a:lnTo>
                      <a:pt x="532" y="888"/>
                    </a:lnTo>
                    <a:lnTo>
                      <a:pt x="547" y="904"/>
                    </a:lnTo>
                    <a:lnTo>
                      <a:pt x="576" y="912"/>
                    </a:lnTo>
                    <a:lnTo>
                      <a:pt x="576" y="936"/>
                    </a:lnTo>
                    <a:lnTo>
                      <a:pt x="554" y="952"/>
                    </a:lnTo>
                    <a:lnTo>
                      <a:pt x="561" y="984"/>
                    </a:lnTo>
                    <a:lnTo>
                      <a:pt x="510" y="1016"/>
                    </a:lnTo>
                    <a:lnTo>
                      <a:pt x="480" y="1024"/>
                    </a:lnTo>
                    <a:lnTo>
                      <a:pt x="488" y="1056"/>
                    </a:lnTo>
                    <a:lnTo>
                      <a:pt x="465" y="1056"/>
                    </a:lnTo>
                    <a:lnTo>
                      <a:pt x="451" y="1024"/>
                    </a:lnTo>
                    <a:lnTo>
                      <a:pt x="458" y="1008"/>
                    </a:lnTo>
                    <a:lnTo>
                      <a:pt x="443" y="9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47"/>
              <p:cNvSpPr>
                <a:spLocks/>
              </p:cNvSpPr>
              <p:nvPr/>
            </p:nvSpPr>
            <p:spPr bwMode="auto">
              <a:xfrm rot="704206">
                <a:off x="3000375" y="2451100"/>
                <a:ext cx="1411287" cy="2033588"/>
              </a:xfrm>
              <a:custGeom>
                <a:avLst/>
                <a:gdLst/>
                <a:ahLst/>
                <a:cxnLst>
                  <a:cxn ang="0">
                    <a:pos x="89" y="840"/>
                  </a:cxn>
                  <a:cxn ang="0">
                    <a:pos x="52" y="744"/>
                  </a:cxn>
                  <a:cxn ang="0">
                    <a:pos x="7" y="616"/>
                  </a:cxn>
                  <a:cxn ang="0">
                    <a:pos x="30" y="504"/>
                  </a:cxn>
                  <a:cxn ang="0">
                    <a:pos x="81" y="424"/>
                  </a:cxn>
                  <a:cxn ang="0">
                    <a:pos x="133" y="408"/>
                  </a:cxn>
                  <a:cxn ang="0">
                    <a:pos x="207" y="368"/>
                  </a:cxn>
                  <a:cxn ang="0">
                    <a:pos x="288" y="296"/>
                  </a:cxn>
                  <a:cxn ang="0">
                    <a:pos x="302" y="248"/>
                  </a:cxn>
                  <a:cxn ang="0">
                    <a:pos x="347" y="288"/>
                  </a:cxn>
                  <a:cxn ang="0">
                    <a:pos x="339" y="168"/>
                  </a:cxn>
                  <a:cxn ang="0">
                    <a:pos x="406" y="80"/>
                  </a:cxn>
                  <a:cxn ang="0">
                    <a:pos x="509" y="16"/>
                  </a:cxn>
                  <a:cxn ang="0">
                    <a:pos x="487" y="168"/>
                  </a:cxn>
                  <a:cxn ang="0">
                    <a:pos x="428" y="384"/>
                  </a:cxn>
                  <a:cxn ang="0">
                    <a:pos x="347" y="416"/>
                  </a:cxn>
                  <a:cxn ang="0">
                    <a:pos x="502" y="360"/>
                  </a:cxn>
                  <a:cxn ang="0">
                    <a:pos x="546" y="352"/>
                  </a:cxn>
                  <a:cxn ang="0">
                    <a:pos x="590" y="408"/>
                  </a:cxn>
                  <a:cxn ang="0">
                    <a:pos x="546" y="280"/>
                  </a:cxn>
                  <a:cxn ang="0">
                    <a:pos x="524" y="168"/>
                  </a:cxn>
                  <a:cxn ang="0">
                    <a:pos x="553" y="32"/>
                  </a:cxn>
                  <a:cxn ang="0">
                    <a:pos x="590" y="160"/>
                  </a:cxn>
                  <a:cxn ang="0">
                    <a:pos x="605" y="120"/>
                  </a:cxn>
                  <a:cxn ang="0">
                    <a:pos x="620" y="96"/>
                  </a:cxn>
                  <a:cxn ang="0">
                    <a:pos x="649" y="184"/>
                  </a:cxn>
                  <a:cxn ang="0">
                    <a:pos x="612" y="272"/>
                  </a:cxn>
                  <a:cxn ang="0">
                    <a:pos x="686" y="376"/>
                  </a:cxn>
                  <a:cxn ang="0">
                    <a:pos x="657" y="448"/>
                  </a:cxn>
                  <a:cxn ang="0">
                    <a:pos x="701" y="560"/>
                  </a:cxn>
                  <a:cxn ang="0">
                    <a:pos x="745" y="656"/>
                  </a:cxn>
                  <a:cxn ang="0">
                    <a:pos x="701" y="744"/>
                  </a:cxn>
                  <a:cxn ang="0">
                    <a:pos x="730" y="824"/>
                  </a:cxn>
                  <a:cxn ang="0">
                    <a:pos x="679" y="880"/>
                  </a:cxn>
                  <a:cxn ang="0">
                    <a:pos x="612" y="888"/>
                  </a:cxn>
                  <a:cxn ang="0">
                    <a:pos x="539" y="864"/>
                  </a:cxn>
                  <a:cxn ang="0">
                    <a:pos x="443" y="888"/>
                  </a:cxn>
                  <a:cxn ang="0">
                    <a:pos x="406" y="936"/>
                  </a:cxn>
                  <a:cxn ang="0">
                    <a:pos x="339" y="1000"/>
                  </a:cxn>
                  <a:cxn ang="0">
                    <a:pos x="258" y="984"/>
                  </a:cxn>
                  <a:cxn ang="0">
                    <a:pos x="221" y="968"/>
                  </a:cxn>
                  <a:cxn ang="0">
                    <a:pos x="243" y="1064"/>
                  </a:cxn>
                  <a:cxn ang="0">
                    <a:pos x="192" y="1104"/>
                  </a:cxn>
                  <a:cxn ang="0">
                    <a:pos x="111" y="1088"/>
                  </a:cxn>
                  <a:cxn ang="0">
                    <a:pos x="52" y="1056"/>
                  </a:cxn>
                  <a:cxn ang="0">
                    <a:pos x="52" y="928"/>
                  </a:cxn>
                  <a:cxn ang="0">
                    <a:pos x="96" y="888"/>
                  </a:cxn>
                </a:cxnLst>
                <a:rect l="0" t="0" r="r" b="b"/>
                <a:pathLst>
                  <a:path w="746" h="1137">
                    <a:moveTo>
                      <a:pt x="96" y="888"/>
                    </a:moveTo>
                    <a:lnTo>
                      <a:pt x="96" y="888"/>
                    </a:lnTo>
                    <a:lnTo>
                      <a:pt x="89" y="840"/>
                    </a:lnTo>
                    <a:lnTo>
                      <a:pt x="52" y="808"/>
                    </a:lnTo>
                    <a:lnTo>
                      <a:pt x="59" y="776"/>
                    </a:lnTo>
                    <a:lnTo>
                      <a:pt x="52" y="744"/>
                    </a:lnTo>
                    <a:lnTo>
                      <a:pt x="52" y="696"/>
                    </a:lnTo>
                    <a:lnTo>
                      <a:pt x="37" y="648"/>
                    </a:lnTo>
                    <a:lnTo>
                      <a:pt x="7" y="616"/>
                    </a:lnTo>
                    <a:lnTo>
                      <a:pt x="0" y="600"/>
                    </a:lnTo>
                    <a:lnTo>
                      <a:pt x="7" y="592"/>
                    </a:lnTo>
                    <a:lnTo>
                      <a:pt x="30" y="504"/>
                    </a:lnTo>
                    <a:lnTo>
                      <a:pt x="59" y="480"/>
                    </a:lnTo>
                    <a:lnTo>
                      <a:pt x="59" y="448"/>
                    </a:lnTo>
                    <a:lnTo>
                      <a:pt x="81" y="424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33" y="408"/>
                    </a:lnTo>
                    <a:lnTo>
                      <a:pt x="148" y="408"/>
                    </a:lnTo>
                    <a:lnTo>
                      <a:pt x="162" y="400"/>
                    </a:lnTo>
                    <a:lnTo>
                      <a:pt x="207" y="368"/>
                    </a:lnTo>
                    <a:lnTo>
                      <a:pt x="243" y="360"/>
                    </a:lnTo>
                    <a:lnTo>
                      <a:pt x="295" y="320"/>
                    </a:lnTo>
                    <a:lnTo>
                      <a:pt x="288" y="296"/>
                    </a:lnTo>
                    <a:lnTo>
                      <a:pt x="288" y="264"/>
                    </a:lnTo>
                    <a:lnTo>
                      <a:pt x="295" y="264"/>
                    </a:lnTo>
                    <a:lnTo>
                      <a:pt x="302" y="248"/>
                    </a:lnTo>
                    <a:lnTo>
                      <a:pt x="288" y="232"/>
                    </a:lnTo>
                    <a:lnTo>
                      <a:pt x="302" y="216"/>
                    </a:lnTo>
                    <a:lnTo>
                      <a:pt x="347" y="288"/>
                    </a:lnTo>
                    <a:lnTo>
                      <a:pt x="376" y="272"/>
                    </a:lnTo>
                    <a:lnTo>
                      <a:pt x="347" y="200"/>
                    </a:lnTo>
                    <a:lnTo>
                      <a:pt x="339" y="168"/>
                    </a:lnTo>
                    <a:lnTo>
                      <a:pt x="369" y="168"/>
                    </a:lnTo>
                    <a:lnTo>
                      <a:pt x="369" y="88"/>
                    </a:lnTo>
                    <a:lnTo>
                      <a:pt x="406" y="80"/>
                    </a:lnTo>
                    <a:lnTo>
                      <a:pt x="465" y="0"/>
                    </a:lnTo>
                    <a:lnTo>
                      <a:pt x="480" y="16"/>
                    </a:lnTo>
                    <a:lnTo>
                      <a:pt x="509" y="16"/>
                    </a:lnTo>
                    <a:lnTo>
                      <a:pt x="524" y="48"/>
                    </a:lnTo>
                    <a:lnTo>
                      <a:pt x="487" y="96"/>
                    </a:lnTo>
                    <a:lnTo>
                      <a:pt x="487" y="168"/>
                    </a:lnTo>
                    <a:lnTo>
                      <a:pt x="457" y="264"/>
                    </a:lnTo>
                    <a:lnTo>
                      <a:pt x="480" y="328"/>
                    </a:lnTo>
                    <a:lnTo>
                      <a:pt x="428" y="384"/>
                    </a:lnTo>
                    <a:lnTo>
                      <a:pt x="384" y="416"/>
                    </a:lnTo>
                    <a:lnTo>
                      <a:pt x="347" y="392"/>
                    </a:lnTo>
                    <a:lnTo>
                      <a:pt x="347" y="416"/>
                    </a:lnTo>
                    <a:lnTo>
                      <a:pt x="391" y="456"/>
                    </a:lnTo>
                    <a:lnTo>
                      <a:pt x="450" y="424"/>
                    </a:lnTo>
                    <a:lnTo>
                      <a:pt x="502" y="360"/>
                    </a:lnTo>
                    <a:lnTo>
                      <a:pt x="494" y="312"/>
                    </a:lnTo>
                    <a:lnTo>
                      <a:pt x="524" y="304"/>
                    </a:lnTo>
                    <a:lnTo>
                      <a:pt x="546" y="352"/>
                    </a:lnTo>
                    <a:lnTo>
                      <a:pt x="539" y="376"/>
                    </a:lnTo>
                    <a:lnTo>
                      <a:pt x="568" y="416"/>
                    </a:lnTo>
                    <a:lnTo>
                      <a:pt x="590" y="408"/>
                    </a:lnTo>
                    <a:lnTo>
                      <a:pt x="561" y="376"/>
                    </a:lnTo>
                    <a:lnTo>
                      <a:pt x="575" y="328"/>
                    </a:lnTo>
                    <a:lnTo>
                      <a:pt x="546" y="280"/>
                    </a:lnTo>
                    <a:lnTo>
                      <a:pt x="494" y="272"/>
                    </a:lnTo>
                    <a:lnTo>
                      <a:pt x="494" y="240"/>
                    </a:lnTo>
                    <a:lnTo>
                      <a:pt x="524" y="168"/>
                    </a:lnTo>
                    <a:lnTo>
                      <a:pt x="516" y="112"/>
                    </a:lnTo>
                    <a:lnTo>
                      <a:pt x="546" y="88"/>
                    </a:lnTo>
                    <a:lnTo>
                      <a:pt x="553" y="32"/>
                    </a:lnTo>
                    <a:lnTo>
                      <a:pt x="561" y="104"/>
                    </a:lnTo>
                    <a:lnTo>
                      <a:pt x="561" y="144"/>
                    </a:lnTo>
                    <a:lnTo>
                      <a:pt x="590" y="160"/>
                    </a:lnTo>
                    <a:lnTo>
                      <a:pt x="598" y="144"/>
                    </a:lnTo>
                    <a:lnTo>
                      <a:pt x="575" y="104"/>
                    </a:lnTo>
                    <a:lnTo>
                      <a:pt x="605" y="120"/>
                    </a:lnTo>
                    <a:lnTo>
                      <a:pt x="605" y="64"/>
                    </a:lnTo>
                    <a:lnTo>
                      <a:pt x="620" y="56"/>
                    </a:lnTo>
                    <a:lnTo>
                      <a:pt x="620" y="96"/>
                    </a:lnTo>
                    <a:lnTo>
                      <a:pt x="649" y="128"/>
                    </a:lnTo>
                    <a:lnTo>
                      <a:pt x="627" y="144"/>
                    </a:lnTo>
                    <a:lnTo>
                      <a:pt x="649" y="184"/>
                    </a:lnTo>
                    <a:lnTo>
                      <a:pt x="657" y="216"/>
                    </a:lnTo>
                    <a:lnTo>
                      <a:pt x="612" y="240"/>
                    </a:lnTo>
                    <a:lnTo>
                      <a:pt x="612" y="272"/>
                    </a:lnTo>
                    <a:lnTo>
                      <a:pt x="634" y="304"/>
                    </a:lnTo>
                    <a:lnTo>
                      <a:pt x="679" y="304"/>
                    </a:lnTo>
                    <a:lnTo>
                      <a:pt x="686" y="376"/>
                    </a:lnTo>
                    <a:lnTo>
                      <a:pt x="657" y="400"/>
                    </a:lnTo>
                    <a:lnTo>
                      <a:pt x="671" y="424"/>
                    </a:lnTo>
                    <a:lnTo>
                      <a:pt x="657" y="448"/>
                    </a:lnTo>
                    <a:lnTo>
                      <a:pt x="679" y="488"/>
                    </a:lnTo>
                    <a:lnTo>
                      <a:pt x="679" y="528"/>
                    </a:lnTo>
                    <a:lnTo>
                      <a:pt x="701" y="560"/>
                    </a:lnTo>
                    <a:lnTo>
                      <a:pt x="701" y="600"/>
                    </a:lnTo>
                    <a:lnTo>
                      <a:pt x="738" y="616"/>
                    </a:lnTo>
                    <a:lnTo>
                      <a:pt x="745" y="656"/>
                    </a:lnTo>
                    <a:lnTo>
                      <a:pt x="708" y="688"/>
                    </a:lnTo>
                    <a:lnTo>
                      <a:pt x="730" y="728"/>
                    </a:lnTo>
                    <a:lnTo>
                      <a:pt x="701" y="744"/>
                    </a:lnTo>
                    <a:lnTo>
                      <a:pt x="693" y="776"/>
                    </a:lnTo>
                    <a:lnTo>
                      <a:pt x="693" y="808"/>
                    </a:lnTo>
                    <a:lnTo>
                      <a:pt x="730" y="824"/>
                    </a:lnTo>
                    <a:lnTo>
                      <a:pt x="730" y="840"/>
                    </a:lnTo>
                    <a:lnTo>
                      <a:pt x="686" y="864"/>
                    </a:lnTo>
                    <a:lnTo>
                      <a:pt x="679" y="880"/>
                    </a:lnTo>
                    <a:lnTo>
                      <a:pt x="649" y="856"/>
                    </a:lnTo>
                    <a:lnTo>
                      <a:pt x="634" y="864"/>
                    </a:lnTo>
                    <a:lnTo>
                      <a:pt x="612" y="888"/>
                    </a:lnTo>
                    <a:lnTo>
                      <a:pt x="583" y="872"/>
                    </a:lnTo>
                    <a:lnTo>
                      <a:pt x="568" y="864"/>
                    </a:lnTo>
                    <a:lnTo>
                      <a:pt x="539" y="864"/>
                    </a:lnTo>
                    <a:lnTo>
                      <a:pt x="516" y="848"/>
                    </a:lnTo>
                    <a:lnTo>
                      <a:pt x="465" y="848"/>
                    </a:lnTo>
                    <a:lnTo>
                      <a:pt x="443" y="888"/>
                    </a:lnTo>
                    <a:lnTo>
                      <a:pt x="450" y="912"/>
                    </a:lnTo>
                    <a:lnTo>
                      <a:pt x="413" y="920"/>
                    </a:lnTo>
                    <a:lnTo>
                      <a:pt x="406" y="936"/>
                    </a:lnTo>
                    <a:lnTo>
                      <a:pt x="376" y="976"/>
                    </a:lnTo>
                    <a:lnTo>
                      <a:pt x="376" y="968"/>
                    </a:lnTo>
                    <a:lnTo>
                      <a:pt x="339" y="1000"/>
                    </a:lnTo>
                    <a:lnTo>
                      <a:pt x="317" y="984"/>
                    </a:lnTo>
                    <a:lnTo>
                      <a:pt x="302" y="1000"/>
                    </a:lnTo>
                    <a:lnTo>
                      <a:pt x="258" y="984"/>
                    </a:lnTo>
                    <a:lnTo>
                      <a:pt x="258" y="952"/>
                    </a:lnTo>
                    <a:lnTo>
                      <a:pt x="251" y="944"/>
                    </a:lnTo>
                    <a:lnTo>
                      <a:pt x="221" y="968"/>
                    </a:lnTo>
                    <a:lnTo>
                      <a:pt x="221" y="1008"/>
                    </a:lnTo>
                    <a:lnTo>
                      <a:pt x="243" y="1032"/>
                    </a:lnTo>
                    <a:lnTo>
                      <a:pt x="243" y="1064"/>
                    </a:lnTo>
                    <a:lnTo>
                      <a:pt x="214" y="1072"/>
                    </a:lnTo>
                    <a:lnTo>
                      <a:pt x="214" y="1096"/>
                    </a:lnTo>
                    <a:lnTo>
                      <a:pt x="192" y="1104"/>
                    </a:lnTo>
                    <a:lnTo>
                      <a:pt x="184" y="1136"/>
                    </a:lnTo>
                    <a:lnTo>
                      <a:pt x="118" y="1112"/>
                    </a:lnTo>
                    <a:lnTo>
                      <a:pt x="111" y="1088"/>
                    </a:lnTo>
                    <a:lnTo>
                      <a:pt x="89" y="1080"/>
                    </a:lnTo>
                    <a:lnTo>
                      <a:pt x="81" y="1056"/>
                    </a:lnTo>
                    <a:lnTo>
                      <a:pt x="52" y="1056"/>
                    </a:lnTo>
                    <a:lnTo>
                      <a:pt x="37" y="1024"/>
                    </a:lnTo>
                    <a:lnTo>
                      <a:pt x="37" y="992"/>
                    </a:lnTo>
                    <a:lnTo>
                      <a:pt x="52" y="928"/>
                    </a:lnTo>
                    <a:lnTo>
                      <a:pt x="74" y="928"/>
                    </a:lnTo>
                    <a:lnTo>
                      <a:pt x="96" y="896"/>
                    </a:lnTo>
                    <a:lnTo>
                      <a:pt x="96" y="88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6"/>
              <p:cNvSpPr>
                <a:spLocks/>
              </p:cNvSpPr>
              <p:nvPr/>
            </p:nvSpPr>
            <p:spPr bwMode="auto">
              <a:xfrm rot="704206">
                <a:off x="725488" y="692150"/>
                <a:ext cx="8118475" cy="4919663"/>
              </a:xfrm>
              <a:custGeom>
                <a:avLst/>
                <a:gdLst/>
                <a:ahLst/>
                <a:cxnLst>
                  <a:cxn ang="0">
                    <a:pos x="222" y="1712"/>
                  </a:cxn>
                  <a:cxn ang="0">
                    <a:pos x="251" y="1928"/>
                  </a:cxn>
                  <a:cxn ang="0">
                    <a:pos x="148" y="2072"/>
                  </a:cxn>
                  <a:cxn ang="0">
                    <a:pos x="44" y="2288"/>
                  </a:cxn>
                  <a:cxn ang="0">
                    <a:pos x="192" y="2536"/>
                  </a:cxn>
                  <a:cxn ang="0">
                    <a:pos x="325" y="2424"/>
                  </a:cxn>
                  <a:cxn ang="0">
                    <a:pos x="436" y="2216"/>
                  </a:cxn>
                  <a:cxn ang="0">
                    <a:pos x="665" y="2152"/>
                  </a:cxn>
                  <a:cxn ang="0">
                    <a:pos x="871" y="2304"/>
                  </a:cxn>
                  <a:cxn ang="0">
                    <a:pos x="1041" y="2272"/>
                  </a:cxn>
                  <a:cxn ang="0">
                    <a:pos x="1329" y="2232"/>
                  </a:cxn>
                  <a:cxn ang="0">
                    <a:pos x="1506" y="2384"/>
                  </a:cxn>
                  <a:cxn ang="0">
                    <a:pos x="1743" y="2584"/>
                  </a:cxn>
                  <a:cxn ang="0">
                    <a:pos x="1935" y="2728"/>
                  </a:cxn>
                  <a:cxn ang="0">
                    <a:pos x="2259" y="2656"/>
                  </a:cxn>
                  <a:cxn ang="0">
                    <a:pos x="2577" y="2624"/>
                  </a:cxn>
                  <a:cxn ang="0">
                    <a:pos x="3079" y="2504"/>
                  </a:cxn>
                  <a:cxn ang="0">
                    <a:pos x="3212" y="2192"/>
                  </a:cxn>
                  <a:cxn ang="0">
                    <a:pos x="3795" y="2232"/>
                  </a:cxn>
                  <a:cxn ang="0">
                    <a:pos x="3840" y="2616"/>
                  </a:cxn>
                  <a:cxn ang="0">
                    <a:pos x="3958" y="2144"/>
                  </a:cxn>
                  <a:cxn ang="0">
                    <a:pos x="3692" y="1848"/>
                  </a:cxn>
                  <a:cxn ang="0">
                    <a:pos x="3581" y="1560"/>
                  </a:cxn>
                  <a:cxn ang="0">
                    <a:pos x="3736" y="1248"/>
                  </a:cxn>
                  <a:cxn ang="0">
                    <a:pos x="3758" y="976"/>
                  </a:cxn>
                  <a:cxn ang="0">
                    <a:pos x="3832" y="760"/>
                  </a:cxn>
                  <a:cxn ang="0">
                    <a:pos x="4216" y="1384"/>
                  </a:cxn>
                  <a:cxn ang="0">
                    <a:pos x="4142" y="1080"/>
                  </a:cxn>
                  <a:cxn ang="0">
                    <a:pos x="3987" y="848"/>
                  </a:cxn>
                  <a:cxn ang="0">
                    <a:pos x="3995" y="376"/>
                  </a:cxn>
                  <a:cxn ang="0">
                    <a:pos x="3781" y="264"/>
                  </a:cxn>
                  <a:cxn ang="0">
                    <a:pos x="3854" y="80"/>
                  </a:cxn>
                  <a:cxn ang="0">
                    <a:pos x="3530" y="328"/>
                  </a:cxn>
                  <a:cxn ang="0">
                    <a:pos x="3434" y="624"/>
                  </a:cxn>
                  <a:cxn ang="0">
                    <a:pos x="3146" y="704"/>
                  </a:cxn>
                  <a:cxn ang="0">
                    <a:pos x="2902" y="984"/>
                  </a:cxn>
                  <a:cxn ang="0">
                    <a:pos x="2703" y="1016"/>
                  </a:cxn>
                  <a:cxn ang="0">
                    <a:pos x="2474" y="1064"/>
                  </a:cxn>
                  <a:cxn ang="0">
                    <a:pos x="2319" y="840"/>
                  </a:cxn>
                  <a:cxn ang="0">
                    <a:pos x="2163" y="936"/>
                  </a:cxn>
                  <a:cxn ang="0">
                    <a:pos x="1927" y="1344"/>
                  </a:cxn>
                  <a:cxn ang="0">
                    <a:pos x="1853" y="1224"/>
                  </a:cxn>
                  <a:cxn ang="0">
                    <a:pos x="1772" y="1272"/>
                  </a:cxn>
                  <a:cxn ang="0">
                    <a:pos x="1794" y="1456"/>
                  </a:cxn>
                  <a:cxn ang="0">
                    <a:pos x="1676" y="1488"/>
                  </a:cxn>
                  <a:cxn ang="0">
                    <a:pos x="1654" y="1184"/>
                  </a:cxn>
                  <a:cxn ang="0">
                    <a:pos x="1499" y="1240"/>
                  </a:cxn>
                  <a:cxn ang="0">
                    <a:pos x="1396" y="1312"/>
                  </a:cxn>
                  <a:cxn ang="0">
                    <a:pos x="1277" y="1208"/>
                  </a:cxn>
                  <a:cxn ang="0">
                    <a:pos x="1137" y="1184"/>
                  </a:cxn>
                  <a:cxn ang="0">
                    <a:pos x="938" y="1176"/>
                  </a:cxn>
                  <a:cxn ang="0">
                    <a:pos x="783" y="1160"/>
                  </a:cxn>
                  <a:cxn ang="0">
                    <a:pos x="1026" y="1088"/>
                  </a:cxn>
                  <a:cxn ang="0">
                    <a:pos x="834" y="848"/>
                  </a:cxn>
                  <a:cxn ang="0">
                    <a:pos x="628" y="1152"/>
                  </a:cxn>
                  <a:cxn ang="0">
                    <a:pos x="332" y="1264"/>
                  </a:cxn>
                  <a:cxn ang="0">
                    <a:pos x="288" y="1416"/>
                  </a:cxn>
                </a:cxnLst>
                <a:rect l="0" t="0" r="r" b="b"/>
                <a:pathLst>
                  <a:path w="4291" h="2753">
                    <a:moveTo>
                      <a:pt x="244" y="1600"/>
                    </a:moveTo>
                    <a:lnTo>
                      <a:pt x="192" y="1576"/>
                    </a:lnTo>
                    <a:lnTo>
                      <a:pt x="162" y="1616"/>
                    </a:lnTo>
                    <a:lnTo>
                      <a:pt x="155" y="1616"/>
                    </a:lnTo>
                    <a:lnTo>
                      <a:pt x="170" y="1648"/>
                    </a:lnTo>
                    <a:lnTo>
                      <a:pt x="199" y="1648"/>
                    </a:lnTo>
                    <a:lnTo>
                      <a:pt x="214" y="1680"/>
                    </a:lnTo>
                    <a:lnTo>
                      <a:pt x="222" y="1688"/>
                    </a:lnTo>
                    <a:lnTo>
                      <a:pt x="222" y="1712"/>
                    </a:lnTo>
                    <a:lnTo>
                      <a:pt x="207" y="1720"/>
                    </a:lnTo>
                    <a:lnTo>
                      <a:pt x="177" y="1736"/>
                    </a:lnTo>
                    <a:lnTo>
                      <a:pt x="199" y="1768"/>
                    </a:lnTo>
                    <a:lnTo>
                      <a:pt x="192" y="1784"/>
                    </a:lnTo>
                    <a:lnTo>
                      <a:pt x="185" y="1816"/>
                    </a:lnTo>
                    <a:lnTo>
                      <a:pt x="199" y="1856"/>
                    </a:lnTo>
                    <a:lnTo>
                      <a:pt x="229" y="1872"/>
                    </a:lnTo>
                    <a:lnTo>
                      <a:pt x="236" y="1920"/>
                    </a:lnTo>
                    <a:lnTo>
                      <a:pt x="251" y="1928"/>
                    </a:lnTo>
                    <a:lnTo>
                      <a:pt x="266" y="1952"/>
                    </a:lnTo>
                    <a:lnTo>
                      <a:pt x="281" y="1992"/>
                    </a:lnTo>
                    <a:lnTo>
                      <a:pt x="244" y="2008"/>
                    </a:lnTo>
                    <a:lnTo>
                      <a:pt x="244" y="2024"/>
                    </a:lnTo>
                    <a:lnTo>
                      <a:pt x="207" y="2064"/>
                    </a:lnTo>
                    <a:lnTo>
                      <a:pt x="177" y="2048"/>
                    </a:lnTo>
                    <a:lnTo>
                      <a:pt x="140" y="2040"/>
                    </a:lnTo>
                    <a:lnTo>
                      <a:pt x="126" y="2056"/>
                    </a:lnTo>
                    <a:lnTo>
                      <a:pt x="148" y="2072"/>
                    </a:lnTo>
                    <a:lnTo>
                      <a:pt x="126" y="2072"/>
                    </a:lnTo>
                    <a:lnTo>
                      <a:pt x="81" y="2064"/>
                    </a:lnTo>
                    <a:lnTo>
                      <a:pt x="89" y="2104"/>
                    </a:lnTo>
                    <a:lnTo>
                      <a:pt x="44" y="2104"/>
                    </a:lnTo>
                    <a:lnTo>
                      <a:pt x="37" y="2120"/>
                    </a:lnTo>
                    <a:lnTo>
                      <a:pt x="7" y="2096"/>
                    </a:lnTo>
                    <a:lnTo>
                      <a:pt x="0" y="2128"/>
                    </a:lnTo>
                    <a:lnTo>
                      <a:pt x="30" y="2296"/>
                    </a:lnTo>
                    <a:lnTo>
                      <a:pt x="44" y="2288"/>
                    </a:lnTo>
                    <a:lnTo>
                      <a:pt x="66" y="2320"/>
                    </a:lnTo>
                    <a:lnTo>
                      <a:pt x="74" y="2328"/>
                    </a:lnTo>
                    <a:lnTo>
                      <a:pt x="111" y="2384"/>
                    </a:lnTo>
                    <a:lnTo>
                      <a:pt x="118" y="2392"/>
                    </a:lnTo>
                    <a:lnTo>
                      <a:pt x="148" y="2432"/>
                    </a:lnTo>
                    <a:lnTo>
                      <a:pt x="133" y="2448"/>
                    </a:lnTo>
                    <a:lnTo>
                      <a:pt x="162" y="2480"/>
                    </a:lnTo>
                    <a:lnTo>
                      <a:pt x="207" y="2520"/>
                    </a:lnTo>
                    <a:lnTo>
                      <a:pt x="192" y="2536"/>
                    </a:lnTo>
                    <a:lnTo>
                      <a:pt x="214" y="2584"/>
                    </a:lnTo>
                    <a:lnTo>
                      <a:pt x="222" y="2592"/>
                    </a:lnTo>
                    <a:lnTo>
                      <a:pt x="222" y="2648"/>
                    </a:lnTo>
                    <a:lnTo>
                      <a:pt x="273" y="2656"/>
                    </a:lnTo>
                    <a:lnTo>
                      <a:pt x="288" y="2536"/>
                    </a:lnTo>
                    <a:lnTo>
                      <a:pt x="325" y="2488"/>
                    </a:lnTo>
                    <a:lnTo>
                      <a:pt x="310" y="2472"/>
                    </a:lnTo>
                    <a:lnTo>
                      <a:pt x="318" y="2432"/>
                    </a:lnTo>
                    <a:lnTo>
                      <a:pt x="325" y="2424"/>
                    </a:lnTo>
                    <a:lnTo>
                      <a:pt x="377" y="2392"/>
                    </a:lnTo>
                    <a:lnTo>
                      <a:pt x="421" y="2408"/>
                    </a:lnTo>
                    <a:lnTo>
                      <a:pt x="443" y="2400"/>
                    </a:lnTo>
                    <a:lnTo>
                      <a:pt x="436" y="2368"/>
                    </a:lnTo>
                    <a:lnTo>
                      <a:pt x="458" y="2368"/>
                    </a:lnTo>
                    <a:lnTo>
                      <a:pt x="480" y="2304"/>
                    </a:lnTo>
                    <a:lnTo>
                      <a:pt x="443" y="2280"/>
                    </a:lnTo>
                    <a:lnTo>
                      <a:pt x="458" y="2256"/>
                    </a:lnTo>
                    <a:lnTo>
                      <a:pt x="436" y="2216"/>
                    </a:lnTo>
                    <a:lnTo>
                      <a:pt x="450" y="2216"/>
                    </a:lnTo>
                    <a:lnTo>
                      <a:pt x="473" y="2208"/>
                    </a:lnTo>
                    <a:lnTo>
                      <a:pt x="473" y="2176"/>
                    </a:lnTo>
                    <a:lnTo>
                      <a:pt x="532" y="2136"/>
                    </a:lnTo>
                    <a:lnTo>
                      <a:pt x="546" y="2192"/>
                    </a:lnTo>
                    <a:lnTo>
                      <a:pt x="569" y="2200"/>
                    </a:lnTo>
                    <a:lnTo>
                      <a:pt x="576" y="2168"/>
                    </a:lnTo>
                    <a:lnTo>
                      <a:pt x="635" y="2152"/>
                    </a:lnTo>
                    <a:lnTo>
                      <a:pt x="665" y="2152"/>
                    </a:lnTo>
                    <a:lnTo>
                      <a:pt x="694" y="2144"/>
                    </a:lnTo>
                    <a:lnTo>
                      <a:pt x="709" y="2168"/>
                    </a:lnTo>
                    <a:lnTo>
                      <a:pt x="746" y="2176"/>
                    </a:lnTo>
                    <a:lnTo>
                      <a:pt x="738" y="2200"/>
                    </a:lnTo>
                    <a:lnTo>
                      <a:pt x="768" y="2200"/>
                    </a:lnTo>
                    <a:lnTo>
                      <a:pt x="775" y="2240"/>
                    </a:lnTo>
                    <a:lnTo>
                      <a:pt x="812" y="2280"/>
                    </a:lnTo>
                    <a:lnTo>
                      <a:pt x="805" y="2304"/>
                    </a:lnTo>
                    <a:lnTo>
                      <a:pt x="871" y="2304"/>
                    </a:lnTo>
                    <a:lnTo>
                      <a:pt x="886" y="2320"/>
                    </a:lnTo>
                    <a:lnTo>
                      <a:pt x="923" y="2320"/>
                    </a:lnTo>
                    <a:lnTo>
                      <a:pt x="945" y="2384"/>
                    </a:lnTo>
                    <a:lnTo>
                      <a:pt x="975" y="2368"/>
                    </a:lnTo>
                    <a:lnTo>
                      <a:pt x="1012" y="2408"/>
                    </a:lnTo>
                    <a:lnTo>
                      <a:pt x="1041" y="2368"/>
                    </a:lnTo>
                    <a:lnTo>
                      <a:pt x="1004" y="2296"/>
                    </a:lnTo>
                    <a:lnTo>
                      <a:pt x="1041" y="2296"/>
                    </a:lnTo>
                    <a:lnTo>
                      <a:pt x="1041" y="2272"/>
                    </a:lnTo>
                    <a:lnTo>
                      <a:pt x="1093" y="2288"/>
                    </a:lnTo>
                    <a:lnTo>
                      <a:pt x="1078" y="2240"/>
                    </a:lnTo>
                    <a:lnTo>
                      <a:pt x="1093" y="2200"/>
                    </a:lnTo>
                    <a:lnTo>
                      <a:pt x="1122" y="2224"/>
                    </a:lnTo>
                    <a:lnTo>
                      <a:pt x="1167" y="2224"/>
                    </a:lnTo>
                    <a:lnTo>
                      <a:pt x="1204" y="2224"/>
                    </a:lnTo>
                    <a:lnTo>
                      <a:pt x="1226" y="2248"/>
                    </a:lnTo>
                    <a:lnTo>
                      <a:pt x="1248" y="2224"/>
                    </a:lnTo>
                    <a:lnTo>
                      <a:pt x="1329" y="2232"/>
                    </a:lnTo>
                    <a:lnTo>
                      <a:pt x="1366" y="2216"/>
                    </a:lnTo>
                    <a:lnTo>
                      <a:pt x="1432" y="2240"/>
                    </a:lnTo>
                    <a:lnTo>
                      <a:pt x="1440" y="2248"/>
                    </a:lnTo>
                    <a:lnTo>
                      <a:pt x="1447" y="2288"/>
                    </a:lnTo>
                    <a:lnTo>
                      <a:pt x="1425" y="2320"/>
                    </a:lnTo>
                    <a:lnTo>
                      <a:pt x="1462" y="2312"/>
                    </a:lnTo>
                    <a:lnTo>
                      <a:pt x="1528" y="2360"/>
                    </a:lnTo>
                    <a:lnTo>
                      <a:pt x="1506" y="2360"/>
                    </a:lnTo>
                    <a:lnTo>
                      <a:pt x="1506" y="2384"/>
                    </a:lnTo>
                    <a:lnTo>
                      <a:pt x="1528" y="2392"/>
                    </a:lnTo>
                    <a:lnTo>
                      <a:pt x="1588" y="2360"/>
                    </a:lnTo>
                    <a:lnTo>
                      <a:pt x="1595" y="2360"/>
                    </a:lnTo>
                    <a:lnTo>
                      <a:pt x="1639" y="2368"/>
                    </a:lnTo>
                    <a:lnTo>
                      <a:pt x="1610" y="2384"/>
                    </a:lnTo>
                    <a:lnTo>
                      <a:pt x="1654" y="2424"/>
                    </a:lnTo>
                    <a:lnTo>
                      <a:pt x="1706" y="2600"/>
                    </a:lnTo>
                    <a:lnTo>
                      <a:pt x="1728" y="2600"/>
                    </a:lnTo>
                    <a:lnTo>
                      <a:pt x="1743" y="2584"/>
                    </a:lnTo>
                    <a:lnTo>
                      <a:pt x="1757" y="2592"/>
                    </a:lnTo>
                    <a:lnTo>
                      <a:pt x="1772" y="2624"/>
                    </a:lnTo>
                    <a:lnTo>
                      <a:pt x="1831" y="2624"/>
                    </a:lnTo>
                    <a:lnTo>
                      <a:pt x="1853" y="2624"/>
                    </a:lnTo>
                    <a:lnTo>
                      <a:pt x="1868" y="2656"/>
                    </a:lnTo>
                    <a:lnTo>
                      <a:pt x="1883" y="2672"/>
                    </a:lnTo>
                    <a:lnTo>
                      <a:pt x="1898" y="2680"/>
                    </a:lnTo>
                    <a:lnTo>
                      <a:pt x="1905" y="2704"/>
                    </a:lnTo>
                    <a:lnTo>
                      <a:pt x="1935" y="2728"/>
                    </a:lnTo>
                    <a:lnTo>
                      <a:pt x="1957" y="2712"/>
                    </a:lnTo>
                    <a:lnTo>
                      <a:pt x="1972" y="2736"/>
                    </a:lnTo>
                    <a:lnTo>
                      <a:pt x="1986" y="2752"/>
                    </a:lnTo>
                    <a:lnTo>
                      <a:pt x="2023" y="2728"/>
                    </a:lnTo>
                    <a:lnTo>
                      <a:pt x="2068" y="2728"/>
                    </a:lnTo>
                    <a:lnTo>
                      <a:pt x="2075" y="2696"/>
                    </a:lnTo>
                    <a:lnTo>
                      <a:pt x="2186" y="2640"/>
                    </a:lnTo>
                    <a:lnTo>
                      <a:pt x="2215" y="2664"/>
                    </a:lnTo>
                    <a:lnTo>
                      <a:pt x="2259" y="2656"/>
                    </a:lnTo>
                    <a:lnTo>
                      <a:pt x="2282" y="2696"/>
                    </a:lnTo>
                    <a:lnTo>
                      <a:pt x="2378" y="2696"/>
                    </a:lnTo>
                    <a:lnTo>
                      <a:pt x="2422" y="2656"/>
                    </a:lnTo>
                    <a:lnTo>
                      <a:pt x="2400" y="2608"/>
                    </a:lnTo>
                    <a:lnTo>
                      <a:pt x="2422" y="2552"/>
                    </a:lnTo>
                    <a:lnTo>
                      <a:pt x="2422" y="2520"/>
                    </a:lnTo>
                    <a:lnTo>
                      <a:pt x="2488" y="2560"/>
                    </a:lnTo>
                    <a:lnTo>
                      <a:pt x="2547" y="2560"/>
                    </a:lnTo>
                    <a:lnTo>
                      <a:pt x="2577" y="2624"/>
                    </a:lnTo>
                    <a:lnTo>
                      <a:pt x="2614" y="2632"/>
                    </a:lnTo>
                    <a:lnTo>
                      <a:pt x="2680" y="2600"/>
                    </a:lnTo>
                    <a:lnTo>
                      <a:pt x="2776" y="2608"/>
                    </a:lnTo>
                    <a:lnTo>
                      <a:pt x="2791" y="2608"/>
                    </a:lnTo>
                    <a:lnTo>
                      <a:pt x="2806" y="2640"/>
                    </a:lnTo>
                    <a:lnTo>
                      <a:pt x="2931" y="2608"/>
                    </a:lnTo>
                    <a:lnTo>
                      <a:pt x="2983" y="2568"/>
                    </a:lnTo>
                    <a:lnTo>
                      <a:pt x="3035" y="2496"/>
                    </a:lnTo>
                    <a:lnTo>
                      <a:pt x="3079" y="2504"/>
                    </a:lnTo>
                    <a:lnTo>
                      <a:pt x="3116" y="2504"/>
                    </a:lnTo>
                    <a:lnTo>
                      <a:pt x="3175" y="2496"/>
                    </a:lnTo>
                    <a:lnTo>
                      <a:pt x="3205" y="2440"/>
                    </a:lnTo>
                    <a:lnTo>
                      <a:pt x="3197" y="2320"/>
                    </a:lnTo>
                    <a:lnTo>
                      <a:pt x="3212" y="2296"/>
                    </a:lnTo>
                    <a:lnTo>
                      <a:pt x="3197" y="2264"/>
                    </a:lnTo>
                    <a:lnTo>
                      <a:pt x="3175" y="2280"/>
                    </a:lnTo>
                    <a:lnTo>
                      <a:pt x="3168" y="2264"/>
                    </a:lnTo>
                    <a:lnTo>
                      <a:pt x="3212" y="2192"/>
                    </a:lnTo>
                    <a:lnTo>
                      <a:pt x="3286" y="2152"/>
                    </a:lnTo>
                    <a:lnTo>
                      <a:pt x="3330" y="2144"/>
                    </a:lnTo>
                    <a:lnTo>
                      <a:pt x="3507" y="2296"/>
                    </a:lnTo>
                    <a:lnTo>
                      <a:pt x="3626" y="2280"/>
                    </a:lnTo>
                    <a:lnTo>
                      <a:pt x="3685" y="2328"/>
                    </a:lnTo>
                    <a:lnTo>
                      <a:pt x="3736" y="2288"/>
                    </a:lnTo>
                    <a:lnTo>
                      <a:pt x="3744" y="2256"/>
                    </a:lnTo>
                    <a:lnTo>
                      <a:pt x="3788" y="2216"/>
                    </a:lnTo>
                    <a:lnTo>
                      <a:pt x="3795" y="2232"/>
                    </a:lnTo>
                    <a:lnTo>
                      <a:pt x="3810" y="2256"/>
                    </a:lnTo>
                    <a:lnTo>
                      <a:pt x="3803" y="2272"/>
                    </a:lnTo>
                    <a:lnTo>
                      <a:pt x="3818" y="2304"/>
                    </a:lnTo>
                    <a:lnTo>
                      <a:pt x="3832" y="2352"/>
                    </a:lnTo>
                    <a:lnTo>
                      <a:pt x="3840" y="2432"/>
                    </a:lnTo>
                    <a:lnTo>
                      <a:pt x="3795" y="2448"/>
                    </a:lnTo>
                    <a:lnTo>
                      <a:pt x="3795" y="2488"/>
                    </a:lnTo>
                    <a:lnTo>
                      <a:pt x="3847" y="2560"/>
                    </a:lnTo>
                    <a:lnTo>
                      <a:pt x="3840" y="2616"/>
                    </a:lnTo>
                    <a:lnTo>
                      <a:pt x="3847" y="2616"/>
                    </a:lnTo>
                    <a:lnTo>
                      <a:pt x="3869" y="2600"/>
                    </a:lnTo>
                    <a:lnTo>
                      <a:pt x="3869" y="2552"/>
                    </a:lnTo>
                    <a:lnTo>
                      <a:pt x="3913" y="2568"/>
                    </a:lnTo>
                    <a:lnTo>
                      <a:pt x="3980" y="2504"/>
                    </a:lnTo>
                    <a:lnTo>
                      <a:pt x="3980" y="2336"/>
                    </a:lnTo>
                    <a:lnTo>
                      <a:pt x="3987" y="2272"/>
                    </a:lnTo>
                    <a:lnTo>
                      <a:pt x="3980" y="2216"/>
                    </a:lnTo>
                    <a:lnTo>
                      <a:pt x="3958" y="2144"/>
                    </a:lnTo>
                    <a:lnTo>
                      <a:pt x="3965" y="2064"/>
                    </a:lnTo>
                    <a:lnTo>
                      <a:pt x="3936" y="2024"/>
                    </a:lnTo>
                    <a:lnTo>
                      <a:pt x="3854" y="1896"/>
                    </a:lnTo>
                    <a:lnTo>
                      <a:pt x="3854" y="1864"/>
                    </a:lnTo>
                    <a:lnTo>
                      <a:pt x="3803" y="1792"/>
                    </a:lnTo>
                    <a:lnTo>
                      <a:pt x="3722" y="1760"/>
                    </a:lnTo>
                    <a:lnTo>
                      <a:pt x="3677" y="1792"/>
                    </a:lnTo>
                    <a:lnTo>
                      <a:pt x="3692" y="1816"/>
                    </a:lnTo>
                    <a:lnTo>
                      <a:pt x="3692" y="1848"/>
                    </a:lnTo>
                    <a:lnTo>
                      <a:pt x="3648" y="1832"/>
                    </a:lnTo>
                    <a:lnTo>
                      <a:pt x="3662" y="1864"/>
                    </a:lnTo>
                    <a:lnTo>
                      <a:pt x="3640" y="1872"/>
                    </a:lnTo>
                    <a:lnTo>
                      <a:pt x="3626" y="1824"/>
                    </a:lnTo>
                    <a:lnTo>
                      <a:pt x="3603" y="1848"/>
                    </a:lnTo>
                    <a:lnTo>
                      <a:pt x="3559" y="1848"/>
                    </a:lnTo>
                    <a:lnTo>
                      <a:pt x="3581" y="1744"/>
                    </a:lnTo>
                    <a:lnTo>
                      <a:pt x="3596" y="1600"/>
                    </a:lnTo>
                    <a:lnTo>
                      <a:pt x="3581" y="1560"/>
                    </a:lnTo>
                    <a:lnTo>
                      <a:pt x="3581" y="1464"/>
                    </a:lnTo>
                    <a:lnTo>
                      <a:pt x="3640" y="1384"/>
                    </a:lnTo>
                    <a:lnTo>
                      <a:pt x="3662" y="1384"/>
                    </a:lnTo>
                    <a:lnTo>
                      <a:pt x="3662" y="1360"/>
                    </a:lnTo>
                    <a:lnTo>
                      <a:pt x="3670" y="1352"/>
                    </a:lnTo>
                    <a:lnTo>
                      <a:pt x="3692" y="1320"/>
                    </a:lnTo>
                    <a:lnTo>
                      <a:pt x="3722" y="1312"/>
                    </a:lnTo>
                    <a:lnTo>
                      <a:pt x="3707" y="1288"/>
                    </a:lnTo>
                    <a:lnTo>
                      <a:pt x="3736" y="1248"/>
                    </a:lnTo>
                    <a:lnTo>
                      <a:pt x="3781" y="1224"/>
                    </a:lnTo>
                    <a:lnTo>
                      <a:pt x="3773" y="1264"/>
                    </a:lnTo>
                    <a:lnTo>
                      <a:pt x="3818" y="1224"/>
                    </a:lnTo>
                    <a:lnTo>
                      <a:pt x="3803" y="1184"/>
                    </a:lnTo>
                    <a:lnTo>
                      <a:pt x="3832" y="1176"/>
                    </a:lnTo>
                    <a:lnTo>
                      <a:pt x="3840" y="1152"/>
                    </a:lnTo>
                    <a:lnTo>
                      <a:pt x="3803" y="1136"/>
                    </a:lnTo>
                    <a:lnTo>
                      <a:pt x="3773" y="1048"/>
                    </a:lnTo>
                    <a:lnTo>
                      <a:pt x="3758" y="976"/>
                    </a:lnTo>
                    <a:lnTo>
                      <a:pt x="3795" y="928"/>
                    </a:lnTo>
                    <a:lnTo>
                      <a:pt x="3795" y="896"/>
                    </a:lnTo>
                    <a:lnTo>
                      <a:pt x="3832" y="944"/>
                    </a:lnTo>
                    <a:lnTo>
                      <a:pt x="3862" y="952"/>
                    </a:lnTo>
                    <a:lnTo>
                      <a:pt x="3847" y="856"/>
                    </a:lnTo>
                    <a:lnTo>
                      <a:pt x="3810" y="816"/>
                    </a:lnTo>
                    <a:lnTo>
                      <a:pt x="3803" y="816"/>
                    </a:lnTo>
                    <a:lnTo>
                      <a:pt x="3803" y="776"/>
                    </a:lnTo>
                    <a:lnTo>
                      <a:pt x="3832" y="760"/>
                    </a:lnTo>
                    <a:lnTo>
                      <a:pt x="3840" y="800"/>
                    </a:lnTo>
                    <a:lnTo>
                      <a:pt x="3906" y="856"/>
                    </a:lnTo>
                    <a:lnTo>
                      <a:pt x="3913" y="952"/>
                    </a:lnTo>
                    <a:lnTo>
                      <a:pt x="3958" y="1088"/>
                    </a:lnTo>
                    <a:lnTo>
                      <a:pt x="3958" y="1168"/>
                    </a:lnTo>
                    <a:lnTo>
                      <a:pt x="3980" y="1192"/>
                    </a:lnTo>
                    <a:lnTo>
                      <a:pt x="4024" y="1264"/>
                    </a:lnTo>
                    <a:lnTo>
                      <a:pt x="4046" y="1296"/>
                    </a:lnTo>
                    <a:lnTo>
                      <a:pt x="4216" y="1384"/>
                    </a:lnTo>
                    <a:lnTo>
                      <a:pt x="4268" y="1416"/>
                    </a:lnTo>
                    <a:lnTo>
                      <a:pt x="4290" y="1416"/>
                    </a:lnTo>
                    <a:lnTo>
                      <a:pt x="4268" y="1328"/>
                    </a:lnTo>
                    <a:lnTo>
                      <a:pt x="4231" y="1272"/>
                    </a:lnTo>
                    <a:lnTo>
                      <a:pt x="4238" y="1224"/>
                    </a:lnTo>
                    <a:lnTo>
                      <a:pt x="4201" y="1200"/>
                    </a:lnTo>
                    <a:lnTo>
                      <a:pt x="4179" y="1152"/>
                    </a:lnTo>
                    <a:lnTo>
                      <a:pt x="4209" y="1112"/>
                    </a:lnTo>
                    <a:lnTo>
                      <a:pt x="4142" y="1080"/>
                    </a:lnTo>
                    <a:lnTo>
                      <a:pt x="4120" y="1032"/>
                    </a:lnTo>
                    <a:lnTo>
                      <a:pt x="4142" y="1024"/>
                    </a:lnTo>
                    <a:lnTo>
                      <a:pt x="4120" y="992"/>
                    </a:lnTo>
                    <a:lnTo>
                      <a:pt x="4091" y="1000"/>
                    </a:lnTo>
                    <a:lnTo>
                      <a:pt x="4083" y="992"/>
                    </a:lnTo>
                    <a:lnTo>
                      <a:pt x="4061" y="960"/>
                    </a:lnTo>
                    <a:lnTo>
                      <a:pt x="4032" y="992"/>
                    </a:lnTo>
                    <a:lnTo>
                      <a:pt x="3958" y="880"/>
                    </a:lnTo>
                    <a:lnTo>
                      <a:pt x="3987" y="848"/>
                    </a:lnTo>
                    <a:lnTo>
                      <a:pt x="3965" y="808"/>
                    </a:lnTo>
                    <a:lnTo>
                      <a:pt x="3987" y="800"/>
                    </a:lnTo>
                    <a:lnTo>
                      <a:pt x="3973" y="768"/>
                    </a:lnTo>
                    <a:lnTo>
                      <a:pt x="3987" y="704"/>
                    </a:lnTo>
                    <a:lnTo>
                      <a:pt x="4046" y="688"/>
                    </a:lnTo>
                    <a:lnTo>
                      <a:pt x="4024" y="656"/>
                    </a:lnTo>
                    <a:lnTo>
                      <a:pt x="3980" y="504"/>
                    </a:lnTo>
                    <a:lnTo>
                      <a:pt x="3980" y="408"/>
                    </a:lnTo>
                    <a:lnTo>
                      <a:pt x="3995" y="376"/>
                    </a:lnTo>
                    <a:lnTo>
                      <a:pt x="3995" y="344"/>
                    </a:lnTo>
                    <a:lnTo>
                      <a:pt x="3958" y="344"/>
                    </a:lnTo>
                    <a:lnTo>
                      <a:pt x="3921" y="368"/>
                    </a:lnTo>
                    <a:lnTo>
                      <a:pt x="3884" y="352"/>
                    </a:lnTo>
                    <a:lnTo>
                      <a:pt x="3840" y="408"/>
                    </a:lnTo>
                    <a:lnTo>
                      <a:pt x="3825" y="384"/>
                    </a:lnTo>
                    <a:lnTo>
                      <a:pt x="3854" y="312"/>
                    </a:lnTo>
                    <a:lnTo>
                      <a:pt x="3832" y="280"/>
                    </a:lnTo>
                    <a:lnTo>
                      <a:pt x="3781" y="264"/>
                    </a:lnTo>
                    <a:lnTo>
                      <a:pt x="3781" y="240"/>
                    </a:lnTo>
                    <a:lnTo>
                      <a:pt x="3832" y="240"/>
                    </a:lnTo>
                    <a:lnTo>
                      <a:pt x="3847" y="176"/>
                    </a:lnTo>
                    <a:lnTo>
                      <a:pt x="3884" y="176"/>
                    </a:lnTo>
                    <a:lnTo>
                      <a:pt x="3899" y="152"/>
                    </a:lnTo>
                    <a:lnTo>
                      <a:pt x="3943" y="96"/>
                    </a:lnTo>
                    <a:lnTo>
                      <a:pt x="3899" y="96"/>
                    </a:lnTo>
                    <a:lnTo>
                      <a:pt x="3891" y="80"/>
                    </a:lnTo>
                    <a:lnTo>
                      <a:pt x="3854" y="80"/>
                    </a:lnTo>
                    <a:lnTo>
                      <a:pt x="3877" y="56"/>
                    </a:lnTo>
                    <a:lnTo>
                      <a:pt x="3832" y="0"/>
                    </a:lnTo>
                    <a:lnTo>
                      <a:pt x="3766" y="88"/>
                    </a:lnTo>
                    <a:lnTo>
                      <a:pt x="3795" y="88"/>
                    </a:lnTo>
                    <a:lnTo>
                      <a:pt x="3795" y="120"/>
                    </a:lnTo>
                    <a:lnTo>
                      <a:pt x="3722" y="120"/>
                    </a:lnTo>
                    <a:lnTo>
                      <a:pt x="3648" y="192"/>
                    </a:lnTo>
                    <a:lnTo>
                      <a:pt x="3530" y="280"/>
                    </a:lnTo>
                    <a:lnTo>
                      <a:pt x="3530" y="328"/>
                    </a:lnTo>
                    <a:lnTo>
                      <a:pt x="3478" y="384"/>
                    </a:lnTo>
                    <a:lnTo>
                      <a:pt x="3500" y="416"/>
                    </a:lnTo>
                    <a:lnTo>
                      <a:pt x="3544" y="424"/>
                    </a:lnTo>
                    <a:lnTo>
                      <a:pt x="3522" y="464"/>
                    </a:lnTo>
                    <a:lnTo>
                      <a:pt x="3478" y="472"/>
                    </a:lnTo>
                    <a:lnTo>
                      <a:pt x="3463" y="504"/>
                    </a:lnTo>
                    <a:lnTo>
                      <a:pt x="3426" y="560"/>
                    </a:lnTo>
                    <a:lnTo>
                      <a:pt x="3426" y="584"/>
                    </a:lnTo>
                    <a:lnTo>
                      <a:pt x="3434" y="624"/>
                    </a:lnTo>
                    <a:lnTo>
                      <a:pt x="3397" y="616"/>
                    </a:lnTo>
                    <a:lnTo>
                      <a:pt x="3374" y="624"/>
                    </a:lnTo>
                    <a:lnTo>
                      <a:pt x="3323" y="600"/>
                    </a:lnTo>
                    <a:lnTo>
                      <a:pt x="3264" y="664"/>
                    </a:lnTo>
                    <a:lnTo>
                      <a:pt x="3264" y="720"/>
                    </a:lnTo>
                    <a:lnTo>
                      <a:pt x="3190" y="720"/>
                    </a:lnTo>
                    <a:lnTo>
                      <a:pt x="3175" y="736"/>
                    </a:lnTo>
                    <a:lnTo>
                      <a:pt x="3146" y="736"/>
                    </a:lnTo>
                    <a:lnTo>
                      <a:pt x="3146" y="704"/>
                    </a:lnTo>
                    <a:lnTo>
                      <a:pt x="3094" y="736"/>
                    </a:lnTo>
                    <a:lnTo>
                      <a:pt x="3079" y="776"/>
                    </a:lnTo>
                    <a:lnTo>
                      <a:pt x="3050" y="760"/>
                    </a:lnTo>
                    <a:lnTo>
                      <a:pt x="2991" y="816"/>
                    </a:lnTo>
                    <a:lnTo>
                      <a:pt x="2976" y="856"/>
                    </a:lnTo>
                    <a:lnTo>
                      <a:pt x="3027" y="896"/>
                    </a:lnTo>
                    <a:lnTo>
                      <a:pt x="2954" y="944"/>
                    </a:lnTo>
                    <a:lnTo>
                      <a:pt x="2946" y="976"/>
                    </a:lnTo>
                    <a:lnTo>
                      <a:pt x="2902" y="984"/>
                    </a:lnTo>
                    <a:lnTo>
                      <a:pt x="2909" y="1056"/>
                    </a:lnTo>
                    <a:lnTo>
                      <a:pt x="2821" y="1016"/>
                    </a:lnTo>
                    <a:lnTo>
                      <a:pt x="2776" y="992"/>
                    </a:lnTo>
                    <a:lnTo>
                      <a:pt x="2799" y="936"/>
                    </a:lnTo>
                    <a:lnTo>
                      <a:pt x="2754" y="928"/>
                    </a:lnTo>
                    <a:lnTo>
                      <a:pt x="2725" y="944"/>
                    </a:lnTo>
                    <a:lnTo>
                      <a:pt x="2688" y="936"/>
                    </a:lnTo>
                    <a:lnTo>
                      <a:pt x="2688" y="976"/>
                    </a:lnTo>
                    <a:lnTo>
                      <a:pt x="2703" y="1016"/>
                    </a:lnTo>
                    <a:lnTo>
                      <a:pt x="2614" y="1032"/>
                    </a:lnTo>
                    <a:lnTo>
                      <a:pt x="2607" y="1000"/>
                    </a:lnTo>
                    <a:lnTo>
                      <a:pt x="2533" y="1048"/>
                    </a:lnTo>
                    <a:lnTo>
                      <a:pt x="2511" y="1024"/>
                    </a:lnTo>
                    <a:lnTo>
                      <a:pt x="2496" y="1048"/>
                    </a:lnTo>
                    <a:lnTo>
                      <a:pt x="2488" y="1040"/>
                    </a:lnTo>
                    <a:lnTo>
                      <a:pt x="2481" y="1016"/>
                    </a:lnTo>
                    <a:lnTo>
                      <a:pt x="2451" y="1048"/>
                    </a:lnTo>
                    <a:lnTo>
                      <a:pt x="2474" y="1064"/>
                    </a:lnTo>
                    <a:lnTo>
                      <a:pt x="2385" y="1128"/>
                    </a:lnTo>
                    <a:lnTo>
                      <a:pt x="2429" y="1040"/>
                    </a:lnTo>
                    <a:lnTo>
                      <a:pt x="2488" y="944"/>
                    </a:lnTo>
                    <a:lnTo>
                      <a:pt x="2474" y="904"/>
                    </a:lnTo>
                    <a:lnTo>
                      <a:pt x="2466" y="864"/>
                    </a:lnTo>
                    <a:lnTo>
                      <a:pt x="2392" y="856"/>
                    </a:lnTo>
                    <a:lnTo>
                      <a:pt x="2348" y="880"/>
                    </a:lnTo>
                    <a:lnTo>
                      <a:pt x="2355" y="840"/>
                    </a:lnTo>
                    <a:lnTo>
                      <a:pt x="2319" y="840"/>
                    </a:lnTo>
                    <a:lnTo>
                      <a:pt x="2341" y="808"/>
                    </a:lnTo>
                    <a:lnTo>
                      <a:pt x="2282" y="800"/>
                    </a:lnTo>
                    <a:lnTo>
                      <a:pt x="2259" y="848"/>
                    </a:lnTo>
                    <a:lnTo>
                      <a:pt x="2282" y="896"/>
                    </a:lnTo>
                    <a:lnTo>
                      <a:pt x="2237" y="896"/>
                    </a:lnTo>
                    <a:lnTo>
                      <a:pt x="2237" y="920"/>
                    </a:lnTo>
                    <a:lnTo>
                      <a:pt x="2193" y="960"/>
                    </a:lnTo>
                    <a:lnTo>
                      <a:pt x="2193" y="936"/>
                    </a:lnTo>
                    <a:lnTo>
                      <a:pt x="2163" y="936"/>
                    </a:lnTo>
                    <a:lnTo>
                      <a:pt x="2149" y="960"/>
                    </a:lnTo>
                    <a:lnTo>
                      <a:pt x="2082" y="976"/>
                    </a:lnTo>
                    <a:lnTo>
                      <a:pt x="2023" y="1040"/>
                    </a:lnTo>
                    <a:lnTo>
                      <a:pt x="2023" y="1112"/>
                    </a:lnTo>
                    <a:lnTo>
                      <a:pt x="1905" y="1112"/>
                    </a:lnTo>
                    <a:lnTo>
                      <a:pt x="1927" y="1176"/>
                    </a:lnTo>
                    <a:lnTo>
                      <a:pt x="1964" y="1240"/>
                    </a:lnTo>
                    <a:lnTo>
                      <a:pt x="1957" y="1336"/>
                    </a:lnTo>
                    <a:lnTo>
                      <a:pt x="1927" y="1344"/>
                    </a:lnTo>
                    <a:lnTo>
                      <a:pt x="1949" y="1320"/>
                    </a:lnTo>
                    <a:lnTo>
                      <a:pt x="1935" y="1296"/>
                    </a:lnTo>
                    <a:lnTo>
                      <a:pt x="1949" y="1248"/>
                    </a:lnTo>
                    <a:lnTo>
                      <a:pt x="1912" y="1216"/>
                    </a:lnTo>
                    <a:lnTo>
                      <a:pt x="1890" y="1176"/>
                    </a:lnTo>
                    <a:lnTo>
                      <a:pt x="1890" y="1152"/>
                    </a:lnTo>
                    <a:lnTo>
                      <a:pt x="1868" y="1160"/>
                    </a:lnTo>
                    <a:lnTo>
                      <a:pt x="1853" y="1168"/>
                    </a:lnTo>
                    <a:lnTo>
                      <a:pt x="1853" y="1224"/>
                    </a:lnTo>
                    <a:lnTo>
                      <a:pt x="1824" y="1208"/>
                    </a:lnTo>
                    <a:lnTo>
                      <a:pt x="1846" y="1248"/>
                    </a:lnTo>
                    <a:lnTo>
                      <a:pt x="1839" y="1264"/>
                    </a:lnTo>
                    <a:lnTo>
                      <a:pt x="1809" y="1248"/>
                    </a:lnTo>
                    <a:lnTo>
                      <a:pt x="1809" y="1208"/>
                    </a:lnTo>
                    <a:lnTo>
                      <a:pt x="1802" y="1136"/>
                    </a:lnTo>
                    <a:lnTo>
                      <a:pt x="1794" y="1192"/>
                    </a:lnTo>
                    <a:lnTo>
                      <a:pt x="1765" y="1216"/>
                    </a:lnTo>
                    <a:lnTo>
                      <a:pt x="1772" y="1272"/>
                    </a:lnTo>
                    <a:lnTo>
                      <a:pt x="1743" y="1344"/>
                    </a:lnTo>
                    <a:lnTo>
                      <a:pt x="1743" y="1376"/>
                    </a:lnTo>
                    <a:lnTo>
                      <a:pt x="1794" y="1384"/>
                    </a:lnTo>
                    <a:lnTo>
                      <a:pt x="1824" y="1432"/>
                    </a:lnTo>
                    <a:lnTo>
                      <a:pt x="1809" y="1480"/>
                    </a:lnTo>
                    <a:lnTo>
                      <a:pt x="1839" y="1512"/>
                    </a:lnTo>
                    <a:lnTo>
                      <a:pt x="1816" y="1520"/>
                    </a:lnTo>
                    <a:lnTo>
                      <a:pt x="1787" y="1480"/>
                    </a:lnTo>
                    <a:lnTo>
                      <a:pt x="1794" y="1456"/>
                    </a:lnTo>
                    <a:lnTo>
                      <a:pt x="1772" y="1408"/>
                    </a:lnTo>
                    <a:lnTo>
                      <a:pt x="1743" y="1416"/>
                    </a:lnTo>
                    <a:lnTo>
                      <a:pt x="1750" y="1464"/>
                    </a:lnTo>
                    <a:lnTo>
                      <a:pt x="1698" y="1528"/>
                    </a:lnTo>
                    <a:lnTo>
                      <a:pt x="1639" y="1560"/>
                    </a:lnTo>
                    <a:lnTo>
                      <a:pt x="1595" y="1520"/>
                    </a:lnTo>
                    <a:lnTo>
                      <a:pt x="1595" y="1496"/>
                    </a:lnTo>
                    <a:lnTo>
                      <a:pt x="1632" y="1520"/>
                    </a:lnTo>
                    <a:lnTo>
                      <a:pt x="1676" y="1488"/>
                    </a:lnTo>
                    <a:lnTo>
                      <a:pt x="1728" y="1432"/>
                    </a:lnTo>
                    <a:lnTo>
                      <a:pt x="1706" y="1368"/>
                    </a:lnTo>
                    <a:lnTo>
                      <a:pt x="1735" y="1272"/>
                    </a:lnTo>
                    <a:lnTo>
                      <a:pt x="1735" y="1200"/>
                    </a:lnTo>
                    <a:lnTo>
                      <a:pt x="1772" y="1152"/>
                    </a:lnTo>
                    <a:lnTo>
                      <a:pt x="1757" y="1120"/>
                    </a:lnTo>
                    <a:lnTo>
                      <a:pt x="1728" y="1120"/>
                    </a:lnTo>
                    <a:lnTo>
                      <a:pt x="1713" y="1104"/>
                    </a:lnTo>
                    <a:lnTo>
                      <a:pt x="1654" y="1184"/>
                    </a:lnTo>
                    <a:lnTo>
                      <a:pt x="1617" y="1192"/>
                    </a:lnTo>
                    <a:lnTo>
                      <a:pt x="1617" y="1272"/>
                    </a:lnTo>
                    <a:lnTo>
                      <a:pt x="1588" y="1272"/>
                    </a:lnTo>
                    <a:lnTo>
                      <a:pt x="1595" y="1304"/>
                    </a:lnTo>
                    <a:lnTo>
                      <a:pt x="1624" y="1376"/>
                    </a:lnTo>
                    <a:lnTo>
                      <a:pt x="1595" y="1392"/>
                    </a:lnTo>
                    <a:lnTo>
                      <a:pt x="1551" y="1320"/>
                    </a:lnTo>
                    <a:lnTo>
                      <a:pt x="1551" y="1288"/>
                    </a:lnTo>
                    <a:lnTo>
                      <a:pt x="1499" y="1240"/>
                    </a:lnTo>
                    <a:lnTo>
                      <a:pt x="1469" y="1240"/>
                    </a:lnTo>
                    <a:lnTo>
                      <a:pt x="1469" y="1192"/>
                    </a:lnTo>
                    <a:lnTo>
                      <a:pt x="1440" y="1168"/>
                    </a:lnTo>
                    <a:lnTo>
                      <a:pt x="1440" y="1200"/>
                    </a:lnTo>
                    <a:lnTo>
                      <a:pt x="1455" y="1248"/>
                    </a:lnTo>
                    <a:lnTo>
                      <a:pt x="1455" y="1288"/>
                    </a:lnTo>
                    <a:lnTo>
                      <a:pt x="1432" y="1304"/>
                    </a:lnTo>
                    <a:lnTo>
                      <a:pt x="1418" y="1328"/>
                    </a:lnTo>
                    <a:lnTo>
                      <a:pt x="1396" y="1312"/>
                    </a:lnTo>
                    <a:lnTo>
                      <a:pt x="1418" y="1296"/>
                    </a:lnTo>
                    <a:lnTo>
                      <a:pt x="1410" y="1264"/>
                    </a:lnTo>
                    <a:lnTo>
                      <a:pt x="1366" y="1272"/>
                    </a:lnTo>
                    <a:lnTo>
                      <a:pt x="1329" y="1256"/>
                    </a:lnTo>
                    <a:lnTo>
                      <a:pt x="1300" y="1272"/>
                    </a:lnTo>
                    <a:lnTo>
                      <a:pt x="1277" y="1248"/>
                    </a:lnTo>
                    <a:lnTo>
                      <a:pt x="1322" y="1240"/>
                    </a:lnTo>
                    <a:lnTo>
                      <a:pt x="1322" y="1216"/>
                    </a:lnTo>
                    <a:lnTo>
                      <a:pt x="1277" y="1208"/>
                    </a:lnTo>
                    <a:lnTo>
                      <a:pt x="1263" y="1232"/>
                    </a:lnTo>
                    <a:lnTo>
                      <a:pt x="1248" y="1216"/>
                    </a:lnTo>
                    <a:lnTo>
                      <a:pt x="1181" y="1208"/>
                    </a:lnTo>
                    <a:lnTo>
                      <a:pt x="1167" y="1224"/>
                    </a:lnTo>
                    <a:lnTo>
                      <a:pt x="1145" y="1208"/>
                    </a:lnTo>
                    <a:lnTo>
                      <a:pt x="1122" y="1240"/>
                    </a:lnTo>
                    <a:lnTo>
                      <a:pt x="1085" y="1224"/>
                    </a:lnTo>
                    <a:lnTo>
                      <a:pt x="1100" y="1176"/>
                    </a:lnTo>
                    <a:lnTo>
                      <a:pt x="1137" y="1184"/>
                    </a:lnTo>
                    <a:lnTo>
                      <a:pt x="1145" y="1128"/>
                    </a:lnTo>
                    <a:lnTo>
                      <a:pt x="1093" y="1072"/>
                    </a:lnTo>
                    <a:lnTo>
                      <a:pt x="1100" y="1128"/>
                    </a:lnTo>
                    <a:lnTo>
                      <a:pt x="1056" y="1160"/>
                    </a:lnTo>
                    <a:lnTo>
                      <a:pt x="1049" y="1208"/>
                    </a:lnTo>
                    <a:lnTo>
                      <a:pt x="1034" y="1216"/>
                    </a:lnTo>
                    <a:lnTo>
                      <a:pt x="1026" y="1224"/>
                    </a:lnTo>
                    <a:lnTo>
                      <a:pt x="997" y="1176"/>
                    </a:lnTo>
                    <a:lnTo>
                      <a:pt x="938" y="1176"/>
                    </a:lnTo>
                    <a:lnTo>
                      <a:pt x="901" y="1200"/>
                    </a:lnTo>
                    <a:lnTo>
                      <a:pt x="886" y="1240"/>
                    </a:lnTo>
                    <a:lnTo>
                      <a:pt x="857" y="1200"/>
                    </a:lnTo>
                    <a:lnTo>
                      <a:pt x="834" y="1152"/>
                    </a:lnTo>
                    <a:lnTo>
                      <a:pt x="812" y="1176"/>
                    </a:lnTo>
                    <a:lnTo>
                      <a:pt x="820" y="1224"/>
                    </a:lnTo>
                    <a:lnTo>
                      <a:pt x="775" y="1216"/>
                    </a:lnTo>
                    <a:lnTo>
                      <a:pt x="797" y="1192"/>
                    </a:lnTo>
                    <a:lnTo>
                      <a:pt x="783" y="1160"/>
                    </a:lnTo>
                    <a:lnTo>
                      <a:pt x="797" y="1104"/>
                    </a:lnTo>
                    <a:lnTo>
                      <a:pt x="842" y="1064"/>
                    </a:lnTo>
                    <a:lnTo>
                      <a:pt x="827" y="1008"/>
                    </a:lnTo>
                    <a:lnTo>
                      <a:pt x="834" y="1000"/>
                    </a:lnTo>
                    <a:lnTo>
                      <a:pt x="857" y="976"/>
                    </a:lnTo>
                    <a:lnTo>
                      <a:pt x="857" y="1024"/>
                    </a:lnTo>
                    <a:lnTo>
                      <a:pt x="923" y="1144"/>
                    </a:lnTo>
                    <a:lnTo>
                      <a:pt x="967" y="1152"/>
                    </a:lnTo>
                    <a:lnTo>
                      <a:pt x="1026" y="1088"/>
                    </a:lnTo>
                    <a:lnTo>
                      <a:pt x="1004" y="1000"/>
                    </a:lnTo>
                    <a:lnTo>
                      <a:pt x="997" y="920"/>
                    </a:lnTo>
                    <a:lnTo>
                      <a:pt x="960" y="872"/>
                    </a:lnTo>
                    <a:lnTo>
                      <a:pt x="989" y="864"/>
                    </a:lnTo>
                    <a:lnTo>
                      <a:pt x="960" y="832"/>
                    </a:lnTo>
                    <a:lnTo>
                      <a:pt x="938" y="808"/>
                    </a:lnTo>
                    <a:lnTo>
                      <a:pt x="916" y="808"/>
                    </a:lnTo>
                    <a:lnTo>
                      <a:pt x="871" y="816"/>
                    </a:lnTo>
                    <a:lnTo>
                      <a:pt x="834" y="848"/>
                    </a:lnTo>
                    <a:lnTo>
                      <a:pt x="849" y="888"/>
                    </a:lnTo>
                    <a:lnTo>
                      <a:pt x="797" y="904"/>
                    </a:lnTo>
                    <a:lnTo>
                      <a:pt x="775" y="936"/>
                    </a:lnTo>
                    <a:lnTo>
                      <a:pt x="753" y="976"/>
                    </a:lnTo>
                    <a:lnTo>
                      <a:pt x="709" y="992"/>
                    </a:lnTo>
                    <a:lnTo>
                      <a:pt x="694" y="1032"/>
                    </a:lnTo>
                    <a:lnTo>
                      <a:pt x="665" y="1072"/>
                    </a:lnTo>
                    <a:lnTo>
                      <a:pt x="642" y="1080"/>
                    </a:lnTo>
                    <a:lnTo>
                      <a:pt x="628" y="1152"/>
                    </a:lnTo>
                    <a:lnTo>
                      <a:pt x="524" y="1160"/>
                    </a:lnTo>
                    <a:lnTo>
                      <a:pt x="480" y="1168"/>
                    </a:lnTo>
                    <a:lnTo>
                      <a:pt x="480" y="1200"/>
                    </a:lnTo>
                    <a:lnTo>
                      <a:pt x="473" y="1248"/>
                    </a:lnTo>
                    <a:lnTo>
                      <a:pt x="450" y="1208"/>
                    </a:lnTo>
                    <a:lnTo>
                      <a:pt x="414" y="1200"/>
                    </a:lnTo>
                    <a:lnTo>
                      <a:pt x="391" y="1224"/>
                    </a:lnTo>
                    <a:lnTo>
                      <a:pt x="369" y="1216"/>
                    </a:lnTo>
                    <a:lnTo>
                      <a:pt x="332" y="1264"/>
                    </a:lnTo>
                    <a:lnTo>
                      <a:pt x="310" y="1272"/>
                    </a:lnTo>
                    <a:lnTo>
                      <a:pt x="303" y="1296"/>
                    </a:lnTo>
                    <a:lnTo>
                      <a:pt x="288" y="1304"/>
                    </a:lnTo>
                    <a:lnTo>
                      <a:pt x="288" y="1328"/>
                    </a:lnTo>
                    <a:lnTo>
                      <a:pt x="258" y="1352"/>
                    </a:lnTo>
                    <a:lnTo>
                      <a:pt x="258" y="1360"/>
                    </a:lnTo>
                    <a:lnTo>
                      <a:pt x="281" y="1392"/>
                    </a:lnTo>
                    <a:lnTo>
                      <a:pt x="273" y="1408"/>
                    </a:lnTo>
                    <a:lnTo>
                      <a:pt x="288" y="1416"/>
                    </a:lnTo>
                    <a:lnTo>
                      <a:pt x="303" y="1456"/>
                    </a:lnTo>
                    <a:lnTo>
                      <a:pt x="273" y="1480"/>
                    </a:lnTo>
                    <a:lnTo>
                      <a:pt x="251" y="1480"/>
                    </a:lnTo>
                    <a:lnTo>
                      <a:pt x="244" y="1544"/>
                    </a:lnTo>
                    <a:lnTo>
                      <a:pt x="229" y="1560"/>
                    </a:lnTo>
                    <a:lnTo>
                      <a:pt x="244" y="160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 rot="704206">
                <a:off x="7478713" y="5100638"/>
                <a:ext cx="365125" cy="903288"/>
              </a:xfrm>
              <a:custGeom>
                <a:avLst/>
                <a:gdLst/>
                <a:ahLst/>
                <a:cxnLst>
                  <a:cxn ang="0">
                    <a:pos x="22" y="192"/>
                  </a:cxn>
                  <a:cxn ang="0">
                    <a:pos x="44" y="192"/>
                  </a:cxn>
                  <a:cxn ang="0">
                    <a:pos x="37" y="160"/>
                  </a:cxn>
                  <a:cxn ang="0">
                    <a:pos x="66" y="152"/>
                  </a:cxn>
                  <a:cxn ang="0">
                    <a:pos x="118" y="120"/>
                  </a:cxn>
                  <a:cxn ang="0">
                    <a:pos x="111" y="88"/>
                  </a:cxn>
                  <a:cxn ang="0">
                    <a:pos x="133" y="72"/>
                  </a:cxn>
                  <a:cxn ang="0">
                    <a:pos x="133" y="48"/>
                  </a:cxn>
                  <a:cxn ang="0">
                    <a:pos x="103" y="40"/>
                  </a:cxn>
                  <a:cxn ang="0">
                    <a:pos x="89" y="24"/>
                  </a:cxn>
                  <a:cxn ang="0">
                    <a:pos x="118" y="0"/>
                  </a:cxn>
                  <a:cxn ang="0">
                    <a:pos x="140" y="32"/>
                  </a:cxn>
                  <a:cxn ang="0">
                    <a:pos x="163" y="32"/>
                  </a:cxn>
                  <a:cxn ang="0">
                    <a:pos x="185" y="104"/>
                  </a:cxn>
                  <a:cxn ang="0">
                    <a:pos x="192" y="160"/>
                  </a:cxn>
                  <a:cxn ang="0">
                    <a:pos x="185" y="224"/>
                  </a:cxn>
                  <a:cxn ang="0">
                    <a:pos x="185" y="392"/>
                  </a:cxn>
                  <a:cxn ang="0">
                    <a:pos x="118" y="456"/>
                  </a:cxn>
                  <a:cxn ang="0">
                    <a:pos x="74" y="440"/>
                  </a:cxn>
                  <a:cxn ang="0">
                    <a:pos x="74" y="488"/>
                  </a:cxn>
                  <a:cxn ang="0">
                    <a:pos x="52" y="504"/>
                  </a:cxn>
                  <a:cxn ang="0">
                    <a:pos x="44" y="504"/>
                  </a:cxn>
                  <a:cxn ang="0">
                    <a:pos x="52" y="448"/>
                  </a:cxn>
                  <a:cxn ang="0">
                    <a:pos x="0" y="376"/>
                  </a:cxn>
                  <a:cxn ang="0">
                    <a:pos x="0" y="336"/>
                  </a:cxn>
                  <a:cxn ang="0">
                    <a:pos x="44" y="320"/>
                  </a:cxn>
                  <a:cxn ang="0">
                    <a:pos x="37" y="240"/>
                  </a:cxn>
                  <a:cxn ang="0">
                    <a:pos x="22" y="192"/>
                  </a:cxn>
                </a:cxnLst>
                <a:rect l="0" t="0" r="r" b="b"/>
                <a:pathLst>
                  <a:path w="193" h="505">
                    <a:moveTo>
                      <a:pt x="22" y="192"/>
                    </a:moveTo>
                    <a:lnTo>
                      <a:pt x="44" y="192"/>
                    </a:lnTo>
                    <a:lnTo>
                      <a:pt x="37" y="160"/>
                    </a:lnTo>
                    <a:lnTo>
                      <a:pt x="66" y="152"/>
                    </a:lnTo>
                    <a:lnTo>
                      <a:pt x="118" y="120"/>
                    </a:lnTo>
                    <a:lnTo>
                      <a:pt x="111" y="88"/>
                    </a:lnTo>
                    <a:lnTo>
                      <a:pt x="133" y="72"/>
                    </a:lnTo>
                    <a:lnTo>
                      <a:pt x="133" y="48"/>
                    </a:lnTo>
                    <a:lnTo>
                      <a:pt x="103" y="40"/>
                    </a:lnTo>
                    <a:lnTo>
                      <a:pt x="89" y="24"/>
                    </a:lnTo>
                    <a:lnTo>
                      <a:pt x="118" y="0"/>
                    </a:lnTo>
                    <a:lnTo>
                      <a:pt x="140" y="32"/>
                    </a:lnTo>
                    <a:lnTo>
                      <a:pt x="163" y="32"/>
                    </a:lnTo>
                    <a:lnTo>
                      <a:pt x="185" y="104"/>
                    </a:lnTo>
                    <a:lnTo>
                      <a:pt x="192" y="160"/>
                    </a:lnTo>
                    <a:lnTo>
                      <a:pt x="185" y="224"/>
                    </a:lnTo>
                    <a:lnTo>
                      <a:pt x="185" y="392"/>
                    </a:lnTo>
                    <a:lnTo>
                      <a:pt x="118" y="456"/>
                    </a:lnTo>
                    <a:lnTo>
                      <a:pt x="74" y="440"/>
                    </a:lnTo>
                    <a:lnTo>
                      <a:pt x="74" y="488"/>
                    </a:lnTo>
                    <a:lnTo>
                      <a:pt x="52" y="504"/>
                    </a:lnTo>
                    <a:lnTo>
                      <a:pt x="44" y="504"/>
                    </a:lnTo>
                    <a:lnTo>
                      <a:pt x="52" y="448"/>
                    </a:lnTo>
                    <a:lnTo>
                      <a:pt x="0" y="376"/>
                    </a:lnTo>
                    <a:lnTo>
                      <a:pt x="0" y="336"/>
                    </a:lnTo>
                    <a:lnTo>
                      <a:pt x="44" y="320"/>
                    </a:lnTo>
                    <a:lnTo>
                      <a:pt x="37" y="240"/>
                    </a:lnTo>
                    <a:lnTo>
                      <a:pt x="22" y="19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1"/>
              <p:cNvSpPr>
                <a:spLocks/>
              </p:cNvSpPr>
              <p:nvPr/>
            </p:nvSpPr>
            <p:spPr bwMode="auto">
              <a:xfrm rot="704206">
                <a:off x="5608638" y="4486275"/>
                <a:ext cx="825500" cy="1216025"/>
              </a:xfrm>
              <a:custGeom>
                <a:avLst/>
                <a:gdLst/>
                <a:ahLst/>
                <a:cxnLst>
                  <a:cxn ang="0">
                    <a:pos x="0" y="648"/>
                  </a:cxn>
                  <a:cxn ang="0">
                    <a:pos x="15" y="648"/>
                  </a:cxn>
                  <a:cxn ang="0">
                    <a:pos x="30" y="680"/>
                  </a:cxn>
                  <a:cxn ang="0">
                    <a:pos x="155" y="648"/>
                  </a:cxn>
                  <a:cxn ang="0">
                    <a:pos x="207" y="608"/>
                  </a:cxn>
                  <a:cxn ang="0">
                    <a:pos x="259" y="536"/>
                  </a:cxn>
                  <a:cxn ang="0">
                    <a:pos x="303" y="544"/>
                  </a:cxn>
                  <a:cxn ang="0">
                    <a:pos x="340" y="544"/>
                  </a:cxn>
                  <a:cxn ang="0">
                    <a:pos x="399" y="536"/>
                  </a:cxn>
                  <a:cxn ang="0">
                    <a:pos x="429" y="480"/>
                  </a:cxn>
                  <a:cxn ang="0">
                    <a:pos x="421" y="360"/>
                  </a:cxn>
                  <a:cxn ang="0">
                    <a:pos x="436" y="336"/>
                  </a:cxn>
                  <a:cxn ang="0">
                    <a:pos x="421" y="304"/>
                  </a:cxn>
                  <a:cxn ang="0">
                    <a:pos x="399" y="320"/>
                  </a:cxn>
                  <a:cxn ang="0">
                    <a:pos x="392" y="304"/>
                  </a:cxn>
                  <a:cxn ang="0">
                    <a:pos x="436" y="232"/>
                  </a:cxn>
                  <a:cxn ang="0">
                    <a:pos x="407" y="200"/>
                  </a:cxn>
                  <a:cxn ang="0">
                    <a:pos x="407" y="168"/>
                  </a:cxn>
                  <a:cxn ang="0">
                    <a:pos x="384" y="144"/>
                  </a:cxn>
                  <a:cxn ang="0">
                    <a:pos x="384" y="112"/>
                  </a:cxn>
                  <a:cxn ang="0">
                    <a:pos x="362" y="120"/>
                  </a:cxn>
                  <a:cxn ang="0">
                    <a:pos x="347" y="88"/>
                  </a:cxn>
                  <a:cxn ang="0">
                    <a:pos x="310" y="128"/>
                  </a:cxn>
                  <a:cxn ang="0">
                    <a:pos x="318" y="80"/>
                  </a:cxn>
                  <a:cxn ang="0">
                    <a:pos x="281" y="80"/>
                  </a:cxn>
                  <a:cxn ang="0">
                    <a:pos x="281" y="56"/>
                  </a:cxn>
                  <a:cxn ang="0">
                    <a:pos x="251" y="32"/>
                  </a:cxn>
                  <a:cxn ang="0">
                    <a:pos x="229" y="16"/>
                  </a:cxn>
                  <a:cxn ang="0">
                    <a:pos x="222" y="0"/>
                  </a:cxn>
                  <a:cxn ang="0">
                    <a:pos x="185" y="16"/>
                  </a:cxn>
                  <a:cxn ang="0">
                    <a:pos x="177" y="56"/>
                  </a:cxn>
                  <a:cxn ang="0">
                    <a:pos x="207" y="80"/>
                  </a:cxn>
                  <a:cxn ang="0">
                    <a:pos x="207" y="104"/>
                  </a:cxn>
                  <a:cxn ang="0">
                    <a:pos x="185" y="128"/>
                  </a:cxn>
                  <a:cxn ang="0">
                    <a:pos x="148" y="120"/>
                  </a:cxn>
                  <a:cxn ang="0">
                    <a:pos x="155" y="144"/>
                  </a:cxn>
                  <a:cxn ang="0">
                    <a:pos x="185" y="168"/>
                  </a:cxn>
                  <a:cxn ang="0">
                    <a:pos x="200" y="208"/>
                  </a:cxn>
                  <a:cxn ang="0">
                    <a:pos x="229" y="216"/>
                  </a:cxn>
                  <a:cxn ang="0">
                    <a:pos x="229" y="248"/>
                  </a:cxn>
                  <a:cxn ang="0">
                    <a:pos x="214" y="256"/>
                  </a:cxn>
                  <a:cxn ang="0">
                    <a:pos x="185" y="312"/>
                  </a:cxn>
                  <a:cxn ang="0">
                    <a:pos x="163" y="344"/>
                  </a:cxn>
                  <a:cxn ang="0">
                    <a:pos x="163" y="368"/>
                  </a:cxn>
                  <a:cxn ang="0">
                    <a:pos x="192" y="368"/>
                  </a:cxn>
                  <a:cxn ang="0">
                    <a:pos x="185" y="400"/>
                  </a:cxn>
                  <a:cxn ang="0">
                    <a:pos x="148" y="448"/>
                  </a:cxn>
                  <a:cxn ang="0">
                    <a:pos x="133" y="448"/>
                  </a:cxn>
                  <a:cxn ang="0">
                    <a:pos x="103" y="488"/>
                  </a:cxn>
                  <a:cxn ang="0">
                    <a:pos x="89" y="528"/>
                  </a:cxn>
                  <a:cxn ang="0">
                    <a:pos x="59" y="528"/>
                  </a:cxn>
                  <a:cxn ang="0">
                    <a:pos x="52" y="536"/>
                  </a:cxn>
                  <a:cxn ang="0">
                    <a:pos x="7" y="536"/>
                  </a:cxn>
                  <a:cxn ang="0">
                    <a:pos x="7" y="600"/>
                  </a:cxn>
                  <a:cxn ang="0">
                    <a:pos x="22" y="600"/>
                  </a:cxn>
                  <a:cxn ang="0">
                    <a:pos x="30" y="616"/>
                  </a:cxn>
                  <a:cxn ang="0">
                    <a:pos x="0" y="640"/>
                  </a:cxn>
                  <a:cxn ang="0">
                    <a:pos x="0" y="648"/>
                  </a:cxn>
                </a:cxnLst>
                <a:rect l="0" t="0" r="r" b="b"/>
                <a:pathLst>
                  <a:path w="437" h="681">
                    <a:moveTo>
                      <a:pt x="0" y="648"/>
                    </a:moveTo>
                    <a:lnTo>
                      <a:pt x="15" y="648"/>
                    </a:lnTo>
                    <a:lnTo>
                      <a:pt x="30" y="680"/>
                    </a:lnTo>
                    <a:lnTo>
                      <a:pt x="155" y="648"/>
                    </a:lnTo>
                    <a:lnTo>
                      <a:pt x="207" y="608"/>
                    </a:lnTo>
                    <a:lnTo>
                      <a:pt x="259" y="536"/>
                    </a:lnTo>
                    <a:lnTo>
                      <a:pt x="303" y="544"/>
                    </a:lnTo>
                    <a:lnTo>
                      <a:pt x="340" y="544"/>
                    </a:lnTo>
                    <a:lnTo>
                      <a:pt x="399" y="536"/>
                    </a:lnTo>
                    <a:lnTo>
                      <a:pt x="429" y="480"/>
                    </a:lnTo>
                    <a:lnTo>
                      <a:pt x="421" y="360"/>
                    </a:lnTo>
                    <a:lnTo>
                      <a:pt x="436" y="336"/>
                    </a:lnTo>
                    <a:lnTo>
                      <a:pt x="421" y="304"/>
                    </a:lnTo>
                    <a:lnTo>
                      <a:pt x="399" y="320"/>
                    </a:lnTo>
                    <a:lnTo>
                      <a:pt x="392" y="304"/>
                    </a:lnTo>
                    <a:lnTo>
                      <a:pt x="436" y="232"/>
                    </a:lnTo>
                    <a:lnTo>
                      <a:pt x="407" y="200"/>
                    </a:lnTo>
                    <a:lnTo>
                      <a:pt x="407" y="168"/>
                    </a:lnTo>
                    <a:lnTo>
                      <a:pt x="384" y="144"/>
                    </a:lnTo>
                    <a:lnTo>
                      <a:pt x="384" y="112"/>
                    </a:lnTo>
                    <a:lnTo>
                      <a:pt x="362" y="120"/>
                    </a:lnTo>
                    <a:lnTo>
                      <a:pt x="347" y="88"/>
                    </a:lnTo>
                    <a:lnTo>
                      <a:pt x="310" y="128"/>
                    </a:lnTo>
                    <a:lnTo>
                      <a:pt x="318" y="80"/>
                    </a:lnTo>
                    <a:lnTo>
                      <a:pt x="281" y="80"/>
                    </a:lnTo>
                    <a:lnTo>
                      <a:pt x="281" y="56"/>
                    </a:lnTo>
                    <a:lnTo>
                      <a:pt x="251" y="32"/>
                    </a:lnTo>
                    <a:lnTo>
                      <a:pt x="229" y="16"/>
                    </a:lnTo>
                    <a:lnTo>
                      <a:pt x="222" y="0"/>
                    </a:lnTo>
                    <a:lnTo>
                      <a:pt x="185" y="16"/>
                    </a:lnTo>
                    <a:lnTo>
                      <a:pt x="177" y="56"/>
                    </a:lnTo>
                    <a:lnTo>
                      <a:pt x="207" y="80"/>
                    </a:lnTo>
                    <a:lnTo>
                      <a:pt x="207" y="104"/>
                    </a:lnTo>
                    <a:lnTo>
                      <a:pt x="185" y="128"/>
                    </a:lnTo>
                    <a:lnTo>
                      <a:pt x="148" y="120"/>
                    </a:lnTo>
                    <a:lnTo>
                      <a:pt x="155" y="144"/>
                    </a:lnTo>
                    <a:lnTo>
                      <a:pt x="185" y="168"/>
                    </a:lnTo>
                    <a:lnTo>
                      <a:pt x="200" y="208"/>
                    </a:lnTo>
                    <a:lnTo>
                      <a:pt x="229" y="216"/>
                    </a:lnTo>
                    <a:lnTo>
                      <a:pt x="229" y="248"/>
                    </a:lnTo>
                    <a:lnTo>
                      <a:pt x="214" y="256"/>
                    </a:lnTo>
                    <a:lnTo>
                      <a:pt x="185" y="312"/>
                    </a:lnTo>
                    <a:lnTo>
                      <a:pt x="163" y="344"/>
                    </a:lnTo>
                    <a:lnTo>
                      <a:pt x="163" y="368"/>
                    </a:lnTo>
                    <a:lnTo>
                      <a:pt x="192" y="368"/>
                    </a:lnTo>
                    <a:lnTo>
                      <a:pt x="185" y="400"/>
                    </a:lnTo>
                    <a:lnTo>
                      <a:pt x="148" y="448"/>
                    </a:lnTo>
                    <a:lnTo>
                      <a:pt x="133" y="448"/>
                    </a:lnTo>
                    <a:lnTo>
                      <a:pt x="103" y="488"/>
                    </a:lnTo>
                    <a:lnTo>
                      <a:pt x="89" y="528"/>
                    </a:lnTo>
                    <a:lnTo>
                      <a:pt x="59" y="528"/>
                    </a:lnTo>
                    <a:lnTo>
                      <a:pt x="52" y="536"/>
                    </a:lnTo>
                    <a:lnTo>
                      <a:pt x="7" y="536"/>
                    </a:lnTo>
                    <a:lnTo>
                      <a:pt x="7" y="600"/>
                    </a:lnTo>
                    <a:lnTo>
                      <a:pt x="22" y="600"/>
                    </a:lnTo>
                    <a:lnTo>
                      <a:pt x="30" y="616"/>
                    </a:lnTo>
                    <a:lnTo>
                      <a:pt x="0" y="640"/>
                    </a:lnTo>
                    <a:lnTo>
                      <a:pt x="0" y="6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 rot="704206">
                <a:off x="4932363" y="4548188"/>
                <a:ext cx="1106487" cy="1031875"/>
              </a:xfrm>
              <a:custGeom>
                <a:avLst/>
                <a:gdLst/>
                <a:ahLst/>
                <a:cxnLst>
                  <a:cxn ang="0">
                    <a:pos x="502" y="24"/>
                  </a:cxn>
                  <a:cxn ang="0">
                    <a:pos x="509" y="48"/>
                  </a:cxn>
                  <a:cxn ang="0">
                    <a:pos x="539" y="72"/>
                  </a:cxn>
                  <a:cxn ang="0">
                    <a:pos x="554" y="112"/>
                  </a:cxn>
                  <a:cxn ang="0">
                    <a:pos x="583" y="120"/>
                  </a:cxn>
                  <a:cxn ang="0">
                    <a:pos x="583" y="152"/>
                  </a:cxn>
                  <a:cxn ang="0">
                    <a:pos x="568" y="160"/>
                  </a:cxn>
                  <a:cxn ang="0">
                    <a:pos x="539" y="216"/>
                  </a:cxn>
                  <a:cxn ang="0">
                    <a:pos x="517" y="248"/>
                  </a:cxn>
                  <a:cxn ang="0">
                    <a:pos x="517" y="272"/>
                  </a:cxn>
                  <a:cxn ang="0">
                    <a:pos x="546" y="272"/>
                  </a:cxn>
                  <a:cxn ang="0">
                    <a:pos x="539" y="304"/>
                  </a:cxn>
                  <a:cxn ang="0">
                    <a:pos x="502" y="352"/>
                  </a:cxn>
                  <a:cxn ang="0">
                    <a:pos x="487" y="352"/>
                  </a:cxn>
                  <a:cxn ang="0">
                    <a:pos x="458" y="392"/>
                  </a:cxn>
                  <a:cxn ang="0">
                    <a:pos x="443" y="432"/>
                  </a:cxn>
                  <a:cxn ang="0">
                    <a:pos x="413" y="432"/>
                  </a:cxn>
                  <a:cxn ang="0">
                    <a:pos x="406" y="440"/>
                  </a:cxn>
                  <a:cxn ang="0">
                    <a:pos x="362" y="440"/>
                  </a:cxn>
                  <a:cxn ang="0">
                    <a:pos x="362" y="504"/>
                  </a:cxn>
                  <a:cxn ang="0">
                    <a:pos x="376" y="504"/>
                  </a:cxn>
                  <a:cxn ang="0">
                    <a:pos x="384" y="520"/>
                  </a:cxn>
                  <a:cxn ang="0">
                    <a:pos x="354" y="544"/>
                  </a:cxn>
                  <a:cxn ang="0">
                    <a:pos x="354" y="552"/>
                  </a:cxn>
                  <a:cxn ang="0">
                    <a:pos x="258" y="544"/>
                  </a:cxn>
                  <a:cxn ang="0">
                    <a:pos x="192" y="576"/>
                  </a:cxn>
                  <a:cxn ang="0">
                    <a:pos x="155" y="568"/>
                  </a:cxn>
                  <a:cxn ang="0">
                    <a:pos x="125" y="504"/>
                  </a:cxn>
                  <a:cxn ang="0">
                    <a:pos x="66" y="504"/>
                  </a:cxn>
                  <a:cxn ang="0">
                    <a:pos x="0" y="464"/>
                  </a:cxn>
                  <a:cxn ang="0">
                    <a:pos x="0" y="424"/>
                  </a:cxn>
                  <a:cxn ang="0">
                    <a:pos x="7" y="424"/>
                  </a:cxn>
                  <a:cxn ang="0">
                    <a:pos x="44" y="400"/>
                  </a:cxn>
                  <a:cxn ang="0">
                    <a:pos x="81" y="440"/>
                  </a:cxn>
                  <a:cxn ang="0">
                    <a:pos x="118" y="448"/>
                  </a:cxn>
                  <a:cxn ang="0">
                    <a:pos x="133" y="448"/>
                  </a:cxn>
                  <a:cxn ang="0">
                    <a:pos x="155" y="496"/>
                  </a:cxn>
                  <a:cxn ang="0">
                    <a:pos x="199" y="520"/>
                  </a:cxn>
                  <a:cxn ang="0">
                    <a:pos x="221" y="512"/>
                  </a:cxn>
                  <a:cxn ang="0">
                    <a:pos x="229" y="488"/>
                  </a:cxn>
                  <a:cxn ang="0">
                    <a:pos x="236" y="448"/>
                  </a:cxn>
                  <a:cxn ang="0">
                    <a:pos x="273" y="408"/>
                  </a:cxn>
                  <a:cxn ang="0">
                    <a:pos x="310" y="352"/>
                  </a:cxn>
                  <a:cxn ang="0">
                    <a:pos x="332" y="304"/>
                  </a:cxn>
                  <a:cxn ang="0">
                    <a:pos x="325" y="248"/>
                  </a:cxn>
                  <a:cxn ang="0">
                    <a:pos x="303" y="248"/>
                  </a:cxn>
                  <a:cxn ang="0">
                    <a:pos x="303" y="184"/>
                  </a:cxn>
                  <a:cxn ang="0">
                    <a:pos x="325" y="160"/>
                  </a:cxn>
                  <a:cxn ang="0">
                    <a:pos x="317" y="152"/>
                  </a:cxn>
                  <a:cxn ang="0">
                    <a:pos x="288" y="152"/>
                  </a:cxn>
                  <a:cxn ang="0">
                    <a:pos x="288" y="136"/>
                  </a:cxn>
                  <a:cxn ang="0">
                    <a:pos x="332" y="80"/>
                  </a:cxn>
                  <a:cxn ang="0">
                    <a:pos x="362" y="80"/>
                  </a:cxn>
                  <a:cxn ang="0">
                    <a:pos x="369" y="64"/>
                  </a:cxn>
                  <a:cxn ang="0">
                    <a:pos x="399" y="56"/>
                  </a:cxn>
                  <a:cxn ang="0">
                    <a:pos x="421" y="72"/>
                  </a:cxn>
                  <a:cxn ang="0">
                    <a:pos x="480" y="48"/>
                  </a:cxn>
                  <a:cxn ang="0">
                    <a:pos x="487" y="16"/>
                  </a:cxn>
                  <a:cxn ang="0">
                    <a:pos x="517" y="0"/>
                  </a:cxn>
                  <a:cxn ang="0">
                    <a:pos x="517" y="8"/>
                  </a:cxn>
                  <a:cxn ang="0">
                    <a:pos x="502" y="24"/>
                  </a:cxn>
                </a:cxnLst>
                <a:rect l="0" t="0" r="r" b="b"/>
                <a:pathLst>
                  <a:path w="584" h="577">
                    <a:moveTo>
                      <a:pt x="502" y="24"/>
                    </a:moveTo>
                    <a:lnTo>
                      <a:pt x="509" y="48"/>
                    </a:lnTo>
                    <a:lnTo>
                      <a:pt x="539" y="72"/>
                    </a:lnTo>
                    <a:lnTo>
                      <a:pt x="554" y="112"/>
                    </a:lnTo>
                    <a:lnTo>
                      <a:pt x="583" y="120"/>
                    </a:lnTo>
                    <a:lnTo>
                      <a:pt x="583" y="152"/>
                    </a:lnTo>
                    <a:lnTo>
                      <a:pt x="568" y="160"/>
                    </a:lnTo>
                    <a:lnTo>
                      <a:pt x="539" y="216"/>
                    </a:lnTo>
                    <a:lnTo>
                      <a:pt x="517" y="248"/>
                    </a:lnTo>
                    <a:lnTo>
                      <a:pt x="517" y="272"/>
                    </a:lnTo>
                    <a:lnTo>
                      <a:pt x="546" y="272"/>
                    </a:lnTo>
                    <a:lnTo>
                      <a:pt x="539" y="304"/>
                    </a:lnTo>
                    <a:lnTo>
                      <a:pt x="502" y="352"/>
                    </a:lnTo>
                    <a:lnTo>
                      <a:pt x="487" y="352"/>
                    </a:lnTo>
                    <a:lnTo>
                      <a:pt x="458" y="392"/>
                    </a:lnTo>
                    <a:lnTo>
                      <a:pt x="443" y="432"/>
                    </a:lnTo>
                    <a:lnTo>
                      <a:pt x="413" y="432"/>
                    </a:lnTo>
                    <a:lnTo>
                      <a:pt x="406" y="440"/>
                    </a:lnTo>
                    <a:lnTo>
                      <a:pt x="362" y="440"/>
                    </a:lnTo>
                    <a:lnTo>
                      <a:pt x="362" y="504"/>
                    </a:lnTo>
                    <a:lnTo>
                      <a:pt x="376" y="504"/>
                    </a:lnTo>
                    <a:lnTo>
                      <a:pt x="384" y="520"/>
                    </a:lnTo>
                    <a:lnTo>
                      <a:pt x="354" y="544"/>
                    </a:lnTo>
                    <a:lnTo>
                      <a:pt x="354" y="552"/>
                    </a:lnTo>
                    <a:lnTo>
                      <a:pt x="258" y="544"/>
                    </a:lnTo>
                    <a:lnTo>
                      <a:pt x="192" y="576"/>
                    </a:lnTo>
                    <a:lnTo>
                      <a:pt x="155" y="568"/>
                    </a:lnTo>
                    <a:lnTo>
                      <a:pt x="125" y="504"/>
                    </a:lnTo>
                    <a:lnTo>
                      <a:pt x="66" y="504"/>
                    </a:lnTo>
                    <a:lnTo>
                      <a:pt x="0" y="464"/>
                    </a:lnTo>
                    <a:lnTo>
                      <a:pt x="0" y="424"/>
                    </a:lnTo>
                    <a:lnTo>
                      <a:pt x="7" y="424"/>
                    </a:lnTo>
                    <a:lnTo>
                      <a:pt x="44" y="400"/>
                    </a:lnTo>
                    <a:lnTo>
                      <a:pt x="81" y="440"/>
                    </a:lnTo>
                    <a:lnTo>
                      <a:pt x="118" y="448"/>
                    </a:lnTo>
                    <a:lnTo>
                      <a:pt x="133" y="448"/>
                    </a:lnTo>
                    <a:lnTo>
                      <a:pt x="155" y="496"/>
                    </a:lnTo>
                    <a:lnTo>
                      <a:pt x="199" y="520"/>
                    </a:lnTo>
                    <a:lnTo>
                      <a:pt x="221" y="512"/>
                    </a:lnTo>
                    <a:lnTo>
                      <a:pt x="229" y="488"/>
                    </a:lnTo>
                    <a:lnTo>
                      <a:pt x="236" y="448"/>
                    </a:lnTo>
                    <a:lnTo>
                      <a:pt x="273" y="408"/>
                    </a:lnTo>
                    <a:lnTo>
                      <a:pt x="310" y="352"/>
                    </a:lnTo>
                    <a:lnTo>
                      <a:pt x="332" y="304"/>
                    </a:lnTo>
                    <a:lnTo>
                      <a:pt x="325" y="248"/>
                    </a:lnTo>
                    <a:lnTo>
                      <a:pt x="303" y="248"/>
                    </a:lnTo>
                    <a:lnTo>
                      <a:pt x="303" y="184"/>
                    </a:lnTo>
                    <a:lnTo>
                      <a:pt x="325" y="160"/>
                    </a:lnTo>
                    <a:lnTo>
                      <a:pt x="317" y="152"/>
                    </a:lnTo>
                    <a:lnTo>
                      <a:pt x="288" y="152"/>
                    </a:lnTo>
                    <a:lnTo>
                      <a:pt x="288" y="136"/>
                    </a:lnTo>
                    <a:lnTo>
                      <a:pt x="332" y="80"/>
                    </a:lnTo>
                    <a:lnTo>
                      <a:pt x="362" y="80"/>
                    </a:lnTo>
                    <a:lnTo>
                      <a:pt x="369" y="64"/>
                    </a:lnTo>
                    <a:lnTo>
                      <a:pt x="399" y="56"/>
                    </a:lnTo>
                    <a:lnTo>
                      <a:pt x="421" y="72"/>
                    </a:lnTo>
                    <a:lnTo>
                      <a:pt x="480" y="48"/>
                    </a:lnTo>
                    <a:lnTo>
                      <a:pt x="487" y="16"/>
                    </a:lnTo>
                    <a:lnTo>
                      <a:pt x="517" y="0"/>
                    </a:lnTo>
                    <a:lnTo>
                      <a:pt x="517" y="8"/>
                    </a:lnTo>
                    <a:lnTo>
                      <a:pt x="502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 rot="704206">
                <a:off x="4770438" y="3916363"/>
                <a:ext cx="1330325" cy="1544638"/>
              </a:xfrm>
              <a:custGeom>
                <a:avLst/>
                <a:gdLst/>
                <a:ahLst/>
                <a:cxnLst>
                  <a:cxn ang="0">
                    <a:pos x="303" y="16"/>
                  </a:cxn>
                  <a:cxn ang="0">
                    <a:pos x="340" y="88"/>
                  </a:cxn>
                  <a:cxn ang="0">
                    <a:pos x="355" y="120"/>
                  </a:cxn>
                  <a:cxn ang="0">
                    <a:pos x="399" y="168"/>
                  </a:cxn>
                  <a:cxn ang="0">
                    <a:pos x="399" y="296"/>
                  </a:cxn>
                  <a:cxn ang="0">
                    <a:pos x="429" y="280"/>
                  </a:cxn>
                  <a:cxn ang="0">
                    <a:pos x="480" y="248"/>
                  </a:cxn>
                  <a:cxn ang="0">
                    <a:pos x="525" y="232"/>
                  </a:cxn>
                  <a:cxn ang="0">
                    <a:pos x="569" y="144"/>
                  </a:cxn>
                  <a:cxn ang="0">
                    <a:pos x="628" y="192"/>
                  </a:cxn>
                  <a:cxn ang="0">
                    <a:pos x="665" y="176"/>
                  </a:cxn>
                  <a:cxn ang="0">
                    <a:pos x="702" y="248"/>
                  </a:cxn>
                  <a:cxn ang="0">
                    <a:pos x="658" y="304"/>
                  </a:cxn>
                  <a:cxn ang="0">
                    <a:pos x="687" y="352"/>
                  </a:cxn>
                  <a:cxn ang="0">
                    <a:pos x="628" y="368"/>
                  </a:cxn>
                  <a:cxn ang="0">
                    <a:pos x="643" y="344"/>
                  </a:cxn>
                  <a:cxn ang="0">
                    <a:pos x="606" y="392"/>
                  </a:cxn>
                  <a:cxn ang="0">
                    <a:pos x="525" y="400"/>
                  </a:cxn>
                  <a:cxn ang="0">
                    <a:pos x="488" y="424"/>
                  </a:cxn>
                  <a:cxn ang="0">
                    <a:pos x="414" y="480"/>
                  </a:cxn>
                  <a:cxn ang="0">
                    <a:pos x="443" y="496"/>
                  </a:cxn>
                  <a:cxn ang="0">
                    <a:pos x="429" y="528"/>
                  </a:cxn>
                  <a:cxn ang="0">
                    <a:pos x="451" y="592"/>
                  </a:cxn>
                  <a:cxn ang="0">
                    <a:pos x="436" y="696"/>
                  </a:cxn>
                  <a:cxn ang="0">
                    <a:pos x="362" y="792"/>
                  </a:cxn>
                  <a:cxn ang="0">
                    <a:pos x="347" y="856"/>
                  </a:cxn>
                  <a:cxn ang="0">
                    <a:pos x="281" y="840"/>
                  </a:cxn>
                  <a:cxn ang="0">
                    <a:pos x="244" y="792"/>
                  </a:cxn>
                  <a:cxn ang="0">
                    <a:pos x="170" y="744"/>
                  </a:cxn>
                  <a:cxn ang="0">
                    <a:pos x="126" y="768"/>
                  </a:cxn>
                  <a:cxn ang="0">
                    <a:pos x="74" y="752"/>
                  </a:cxn>
                  <a:cxn ang="0">
                    <a:pos x="37" y="728"/>
                  </a:cxn>
                  <a:cxn ang="0">
                    <a:pos x="0" y="704"/>
                  </a:cxn>
                  <a:cxn ang="0">
                    <a:pos x="30" y="672"/>
                  </a:cxn>
                  <a:cxn ang="0">
                    <a:pos x="59" y="576"/>
                  </a:cxn>
                  <a:cxn ang="0">
                    <a:pos x="30" y="504"/>
                  </a:cxn>
                  <a:cxn ang="0">
                    <a:pos x="52" y="456"/>
                  </a:cxn>
                  <a:cxn ang="0">
                    <a:pos x="103" y="432"/>
                  </a:cxn>
                  <a:cxn ang="0">
                    <a:pos x="140" y="464"/>
                  </a:cxn>
                  <a:cxn ang="0">
                    <a:pos x="155" y="432"/>
                  </a:cxn>
                  <a:cxn ang="0">
                    <a:pos x="192" y="336"/>
                  </a:cxn>
                  <a:cxn ang="0">
                    <a:pos x="222" y="360"/>
                  </a:cxn>
                  <a:cxn ang="0">
                    <a:pos x="273" y="336"/>
                  </a:cxn>
                  <a:cxn ang="0">
                    <a:pos x="273" y="288"/>
                  </a:cxn>
                  <a:cxn ang="0">
                    <a:pos x="236" y="240"/>
                  </a:cxn>
                  <a:cxn ang="0">
                    <a:pos x="259" y="144"/>
                  </a:cxn>
                  <a:cxn ang="0">
                    <a:pos x="244" y="72"/>
                  </a:cxn>
                  <a:cxn ang="0">
                    <a:pos x="266" y="8"/>
                  </a:cxn>
                  <a:cxn ang="0">
                    <a:pos x="296" y="0"/>
                  </a:cxn>
                </a:cxnLst>
                <a:rect l="0" t="0" r="r" b="b"/>
                <a:pathLst>
                  <a:path w="703" h="865">
                    <a:moveTo>
                      <a:pt x="296" y="0"/>
                    </a:moveTo>
                    <a:lnTo>
                      <a:pt x="303" y="16"/>
                    </a:lnTo>
                    <a:lnTo>
                      <a:pt x="340" y="48"/>
                    </a:lnTo>
                    <a:lnTo>
                      <a:pt x="340" y="88"/>
                    </a:lnTo>
                    <a:lnTo>
                      <a:pt x="362" y="96"/>
                    </a:lnTo>
                    <a:lnTo>
                      <a:pt x="355" y="120"/>
                    </a:lnTo>
                    <a:lnTo>
                      <a:pt x="370" y="144"/>
                    </a:lnTo>
                    <a:lnTo>
                      <a:pt x="399" y="168"/>
                    </a:lnTo>
                    <a:lnTo>
                      <a:pt x="392" y="256"/>
                    </a:lnTo>
                    <a:lnTo>
                      <a:pt x="399" y="296"/>
                    </a:lnTo>
                    <a:lnTo>
                      <a:pt x="421" y="296"/>
                    </a:lnTo>
                    <a:lnTo>
                      <a:pt x="429" y="280"/>
                    </a:lnTo>
                    <a:lnTo>
                      <a:pt x="473" y="264"/>
                    </a:lnTo>
                    <a:lnTo>
                      <a:pt x="480" y="248"/>
                    </a:lnTo>
                    <a:lnTo>
                      <a:pt x="495" y="272"/>
                    </a:lnTo>
                    <a:lnTo>
                      <a:pt x="525" y="232"/>
                    </a:lnTo>
                    <a:lnTo>
                      <a:pt x="532" y="184"/>
                    </a:lnTo>
                    <a:lnTo>
                      <a:pt x="569" y="144"/>
                    </a:lnTo>
                    <a:lnTo>
                      <a:pt x="606" y="168"/>
                    </a:lnTo>
                    <a:lnTo>
                      <a:pt x="628" y="192"/>
                    </a:lnTo>
                    <a:lnTo>
                      <a:pt x="650" y="168"/>
                    </a:lnTo>
                    <a:lnTo>
                      <a:pt x="665" y="176"/>
                    </a:lnTo>
                    <a:lnTo>
                      <a:pt x="673" y="200"/>
                    </a:lnTo>
                    <a:lnTo>
                      <a:pt x="702" y="248"/>
                    </a:lnTo>
                    <a:lnTo>
                      <a:pt x="665" y="264"/>
                    </a:lnTo>
                    <a:lnTo>
                      <a:pt x="658" y="304"/>
                    </a:lnTo>
                    <a:lnTo>
                      <a:pt x="687" y="328"/>
                    </a:lnTo>
                    <a:lnTo>
                      <a:pt x="687" y="352"/>
                    </a:lnTo>
                    <a:lnTo>
                      <a:pt x="665" y="376"/>
                    </a:lnTo>
                    <a:lnTo>
                      <a:pt x="628" y="368"/>
                    </a:lnTo>
                    <a:lnTo>
                      <a:pt x="643" y="352"/>
                    </a:lnTo>
                    <a:lnTo>
                      <a:pt x="643" y="344"/>
                    </a:lnTo>
                    <a:lnTo>
                      <a:pt x="613" y="360"/>
                    </a:lnTo>
                    <a:lnTo>
                      <a:pt x="606" y="392"/>
                    </a:lnTo>
                    <a:lnTo>
                      <a:pt x="547" y="416"/>
                    </a:lnTo>
                    <a:lnTo>
                      <a:pt x="525" y="400"/>
                    </a:lnTo>
                    <a:lnTo>
                      <a:pt x="495" y="408"/>
                    </a:lnTo>
                    <a:lnTo>
                      <a:pt x="488" y="424"/>
                    </a:lnTo>
                    <a:lnTo>
                      <a:pt x="458" y="424"/>
                    </a:lnTo>
                    <a:lnTo>
                      <a:pt x="414" y="480"/>
                    </a:lnTo>
                    <a:lnTo>
                      <a:pt x="414" y="496"/>
                    </a:lnTo>
                    <a:lnTo>
                      <a:pt x="443" y="496"/>
                    </a:lnTo>
                    <a:lnTo>
                      <a:pt x="451" y="504"/>
                    </a:lnTo>
                    <a:lnTo>
                      <a:pt x="429" y="528"/>
                    </a:lnTo>
                    <a:lnTo>
                      <a:pt x="429" y="592"/>
                    </a:lnTo>
                    <a:lnTo>
                      <a:pt x="451" y="592"/>
                    </a:lnTo>
                    <a:lnTo>
                      <a:pt x="458" y="648"/>
                    </a:lnTo>
                    <a:lnTo>
                      <a:pt x="436" y="696"/>
                    </a:lnTo>
                    <a:lnTo>
                      <a:pt x="399" y="752"/>
                    </a:lnTo>
                    <a:lnTo>
                      <a:pt x="362" y="792"/>
                    </a:lnTo>
                    <a:lnTo>
                      <a:pt x="355" y="832"/>
                    </a:lnTo>
                    <a:lnTo>
                      <a:pt x="347" y="856"/>
                    </a:lnTo>
                    <a:lnTo>
                      <a:pt x="325" y="864"/>
                    </a:lnTo>
                    <a:lnTo>
                      <a:pt x="281" y="840"/>
                    </a:lnTo>
                    <a:lnTo>
                      <a:pt x="259" y="792"/>
                    </a:lnTo>
                    <a:lnTo>
                      <a:pt x="244" y="792"/>
                    </a:lnTo>
                    <a:lnTo>
                      <a:pt x="207" y="784"/>
                    </a:lnTo>
                    <a:lnTo>
                      <a:pt x="170" y="744"/>
                    </a:lnTo>
                    <a:lnTo>
                      <a:pt x="133" y="768"/>
                    </a:lnTo>
                    <a:lnTo>
                      <a:pt x="126" y="768"/>
                    </a:lnTo>
                    <a:lnTo>
                      <a:pt x="111" y="760"/>
                    </a:lnTo>
                    <a:lnTo>
                      <a:pt x="74" y="752"/>
                    </a:lnTo>
                    <a:lnTo>
                      <a:pt x="52" y="728"/>
                    </a:lnTo>
                    <a:lnTo>
                      <a:pt x="37" y="728"/>
                    </a:lnTo>
                    <a:lnTo>
                      <a:pt x="30" y="728"/>
                    </a:lnTo>
                    <a:lnTo>
                      <a:pt x="0" y="704"/>
                    </a:lnTo>
                    <a:lnTo>
                      <a:pt x="0" y="680"/>
                    </a:lnTo>
                    <a:lnTo>
                      <a:pt x="30" y="672"/>
                    </a:lnTo>
                    <a:lnTo>
                      <a:pt x="37" y="592"/>
                    </a:lnTo>
                    <a:lnTo>
                      <a:pt x="59" y="576"/>
                    </a:lnTo>
                    <a:lnTo>
                      <a:pt x="59" y="536"/>
                    </a:lnTo>
                    <a:lnTo>
                      <a:pt x="30" y="504"/>
                    </a:lnTo>
                    <a:lnTo>
                      <a:pt x="52" y="480"/>
                    </a:lnTo>
                    <a:lnTo>
                      <a:pt x="52" y="456"/>
                    </a:lnTo>
                    <a:lnTo>
                      <a:pt x="96" y="456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40" y="464"/>
                    </a:lnTo>
                    <a:lnTo>
                      <a:pt x="148" y="464"/>
                    </a:lnTo>
                    <a:lnTo>
                      <a:pt x="155" y="432"/>
                    </a:lnTo>
                    <a:lnTo>
                      <a:pt x="192" y="384"/>
                    </a:lnTo>
                    <a:lnTo>
                      <a:pt x="192" y="336"/>
                    </a:lnTo>
                    <a:lnTo>
                      <a:pt x="200" y="336"/>
                    </a:lnTo>
                    <a:lnTo>
                      <a:pt x="222" y="360"/>
                    </a:lnTo>
                    <a:lnTo>
                      <a:pt x="266" y="376"/>
                    </a:lnTo>
                    <a:lnTo>
                      <a:pt x="273" y="336"/>
                    </a:lnTo>
                    <a:lnTo>
                      <a:pt x="259" y="304"/>
                    </a:lnTo>
                    <a:lnTo>
                      <a:pt x="273" y="288"/>
                    </a:lnTo>
                    <a:lnTo>
                      <a:pt x="266" y="264"/>
                    </a:lnTo>
                    <a:lnTo>
                      <a:pt x="236" y="240"/>
                    </a:lnTo>
                    <a:lnTo>
                      <a:pt x="229" y="200"/>
                    </a:lnTo>
                    <a:lnTo>
                      <a:pt x="259" y="144"/>
                    </a:lnTo>
                    <a:lnTo>
                      <a:pt x="266" y="112"/>
                    </a:lnTo>
                    <a:lnTo>
                      <a:pt x="244" y="72"/>
                    </a:lnTo>
                    <a:lnTo>
                      <a:pt x="259" y="56"/>
                    </a:lnTo>
                    <a:lnTo>
                      <a:pt x="266" y="8"/>
                    </a:lnTo>
                    <a:lnTo>
                      <a:pt x="288" y="8"/>
                    </a:lnTo>
                    <a:lnTo>
                      <a:pt x="296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 rot="704206">
                <a:off x="5843588" y="5284788"/>
                <a:ext cx="268287" cy="171450"/>
              </a:xfrm>
              <a:custGeom>
                <a:avLst/>
                <a:gdLst/>
                <a:ahLst/>
                <a:cxnLst>
                  <a:cxn ang="0">
                    <a:pos x="96" y="80"/>
                  </a:cxn>
                  <a:cxn ang="0">
                    <a:pos x="140" y="56"/>
                  </a:cxn>
                  <a:cxn ang="0">
                    <a:pos x="118" y="40"/>
                  </a:cxn>
                  <a:cxn ang="0">
                    <a:pos x="125" y="8"/>
                  </a:cxn>
                  <a:cxn ang="0">
                    <a:pos x="96" y="0"/>
                  </a:cxn>
                  <a:cxn ang="0">
                    <a:pos x="74" y="24"/>
                  </a:cxn>
                  <a:cxn ang="0">
                    <a:pos x="59" y="24"/>
                  </a:cxn>
                  <a:cxn ang="0">
                    <a:pos x="52" y="48"/>
                  </a:cxn>
                  <a:cxn ang="0">
                    <a:pos x="37" y="56"/>
                  </a:cxn>
                  <a:cxn ang="0">
                    <a:pos x="22" y="48"/>
                  </a:cxn>
                  <a:cxn ang="0">
                    <a:pos x="0" y="88"/>
                  </a:cxn>
                  <a:cxn ang="0">
                    <a:pos x="29" y="96"/>
                  </a:cxn>
                  <a:cxn ang="0">
                    <a:pos x="59" y="88"/>
                  </a:cxn>
                  <a:cxn ang="0">
                    <a:pos x="81" y="88"/>
                  </a:cxn>
                  <a:cxn ang="0">
                    <a:pos x="96" y="80"/>
                  </a:cxn>
                </a:cxnLst>
                <a:rect l="0" t="0" r="r" b="b"/>
                <a:pathLst>
                  <a:path w="141" h="97">
                    <a:moveTo>
                      <a:pt x="96" y="80"/>
                    </a:moveTo>
                    <a:lnTo>
                      <a:pt x="140" y="56"/>
                    </a:lnTo>
                    <a:lnTo>
                      <a:pt x="118" y="40"/>
                    </a:lnTo>
                    <a:lnTo>
                      <a:pt x="125" y="8"/>
                    </a:lnTo>
                    <a:lnTo>
                      <a:pt x="96" y="0"/>
                    </a:lnTo>
                    <a:lnTo>
                      <a:pt x="74" y="24"/>
                    </a:lnTo>
                    <a:lnTo>
                      <a:pt x="59" y="24"/>
                    </a:lnTo>
                    <a:lnTo>
                      <a:pt x="52" y="48"/>
                    </a:lnTo>
                    <a:lnTo>
                      <a:pt x="37" y="56"/>
                    </a:lnTo>
                    <a:lnTo>
                      <a:pt x="22" y="48"/>
                    </a:lnTo>
                    <a:lnTo>
                      <a:pt x="0" y="88"/>
                    </a:lnTo>
                    <a:lnTo>
                      <a:pt x="29" y="96"/>
                    </a:lnTo>
                    <a:lnTo>
                      <a:pt x="59" y="88"/>
                    </a:lnTo>
                    <a:lnTo>
                      <a:pt x="81" y="88"/>
                    </a:lnTo>
                    <a:lnTo>
                      <a:pt x="96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 rot="704206">
                <a:off x="5114925" y="5087938"/>
                <a:ext cx="268287" cy="174625"/>
              </a:xfrm>
              <a:custGeom>
                <a:avLst/>
                <a:gdLst/>
                <a:ahLst/>
                <a:cxnLst>
                  <a:cxn ang="0">
                    <a:pos x="74" y="80"/>
                  </a:cxn>
                  <a:cxn ang="0">
                    <a:pos x="74" y="64"/>
                  </a:cxn>
                  <a:cxn ang="0">
                    <a:pos x="88" y="64"/>
                  </a:cxn>
                  <a:cxn ang="0">
                    <a:pos x="111" y="96"/>
                  </a:cxn>
                  <a:cxn ang="0">
                    <a:pos x="140" y="48"/>
                  </a:cxn>
                  <a:cxn ang="0">
                    <a:pos x="133" y="16"/>
                  </a:cxn>
                  <a:cxn ang="0">
                    <a:pos x="111" y="16"/>
                  </a:cxn>
                  <a:cxn ang="0">
                    <a:pos x="96" y="24"/>
                  </a:cxn>
                  <a:cxn ang="0">
                    <a:pos x="74" y="0"/>
                  </a:cxn>
                  <a:cxn ang="0">
                    <a:pos x="59" y="8"/>
                  </a:cxn>
                  <a:cxn ang="0">
                    <a:pos x="37" y="24"/>
                  </a:cxn>
                  <a:cxn ang="0">
                    <a:pos x="22" y="8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0" y="56"/>
                  </a:cxn>
                  <a:cxn ang="0">
                    <a:pos x="22" y="72"/>
                  </a:cxn>
                  <a:cxn ang="0">
                    <a:pos x="29" y="64"/>
                  </a:cxn>
                  <a:cxn ang="0">
                    <a:pos x="44" y="48"/>
                  </a:cxn>
                  <a:cxn ang="0">
                    <a:pos x="52" y="64"/>
                  </a:cxn>
                  <a:cxn ang="0">
                    <a:pos x="74" y="80"/>
                  </a:cxn>
                </a:cxnLst>
                <a:rect l="0" t="0" r="r" b="b"/>
                <a:pathLst>
                  <a:path w="141" h="97">
                    <a:moveTo>
                      <a:pt x="74" y="80"/>
                    </a:moveTo>
                    <a:lnTo>
                      <a:pt x="74" y="64"/>
                    </a:lnTo>
                    <a:lnTo>
                      <a:pt x="88" y="64"/>
                    </a:lnTo>
                    <a:lnTo>
                      <a:pt x="111" y="96"/>
                    </a:lnTo>
                    <a:lnTo>
                      <a:pt x="140" y="48"/>
                    </a:lnTo>
                    <a:lnTo>
                      <a:pt x="133" y="16"/>
                    </a:lnTo>
                    <a:lnTo>
                      <a:pt x="111" y="16"/>
                    </a:lnTo>
                    <a:lnTo>
                      <a:pt x="96" y="24"/>
                    </a:lnTo>
                    <a:lnTo>
                      <a:pt x="74" y="0"/>
                    </a:lnTo>
                    <a:lnTo>
                      <a:pt x="59" y="8"/>
                    </a:lnTo>
                    <a:lnTo>
                      <a:pt x="37" y="24"/>
                    </a:lnTo>
                    <a:lnTo>
                      <a:pt x="22" y="8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0" y="56"/>
                    </a:lnTo>
                    <a:lnTo>
                      <a:pt x="22" y="72"/>
                    </a:lnTo>
                    <a:lnTo>
                      <a:pt x="29" y="64"/>
                    </a:lnTo>
                    <a:lnTo>
                      <a:pt x="44" y="48"/>
                    </a:lnTo>
                    <a:lnTo>
                      <a:pt x="52" y="64"/>
                    </a:lnTo>
                    <a:lnTo>
                      <a:pt x="74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 rot="704206">
                <a:off x="4171950" y="5043488"/>
                <a:ext cx="701675" cy="458788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0" y="184"/>
                  </a:cxn>
                  <a:cxn ang="0">
                    <a:pos x="37" y="224"/>
                  </a:cxn>
                  <a:cxn ang="0">
                    <a:pos x="15" y="232"/>
                  </a:cxn>
                  <a:cxn ang="0">
                    <a:pos x="15" y="248"/>
                  </a:cxn>
                  <a:cxn ang="0">
                    <a:pos x="22" y="256"/>
                  </a:cxn>
                  <a:cxn ang="0">
                    <a:pos x="133" y="200"/>
                  </a:cxn>
                  <a:cxn ang="0">
                    <a:pos x="162" y="224"/>
                  </a:cxn>
                  <a:cxn ang="0">
                    <a:pos x="207" y="216"/>
                  </a:cxn>
                  <a:cxn ang="0">
                    <a:pos x="229" y="256"/>
                  </a:cxn>
                  <a:cxn ang="0">
                    <a:pos x="325" y="256"/>
                  </a:cxn>
                  <a:cxn ang="0">
                    <a:pos x="369" y="216"/>
                  </a:cxn>
                  <a:cxn ang="0">
                    <a:pos x="347" y="168"/>
                  </a:cxn>
                  <a:cxn ang="0">
                    <a:pos x="369" y="112"/>
                  </a:cxn>
                  <a:cxn ang="0">
                    <a:pos x="369" y="80"/>
                  </a:cxn>
                  <a:cxn ang="0">
                    <a:pos x="369" y="40"/>
                  </a:cxn>
                  <a:cxn ang="0">
                    <a:pos x="354" y="32"/>
                  </a:cxn>
                  <a:cxn ang="0">
                    <a:pos x="317" y="24"/>
                  </a:cxn>
                  <a:cxn ang="0">
                    <a:pos x="295" y="0"/>
                  </a:cxn>
                  <a:cxn ang="0">
                    <a:pos x="280" y="0"/>
                  </a:cxn>
                  <a:cxn ang="0">
                    <a:pos x="273" y="8"/>
                  </a:cxn>
                  <a:cxn ang="0">
                    <a:pos x="236" y="24"/>
                  </a:cxn>
                  <a:cxn ang="0">
                    <a:pos x="199" y="64"/>
                  </a:cxn>
                  <a:cxn ang="0">
                    <a:pos x="177" y="112"/>
                  </a:cxn>
                  <a:cxn ang="0">
                    <a:pos x="155" y="120"/>
                  </a:cxn>
                  <a:cxn ang="0">
                    <a:pos x="140" y="144"/>
                  </a:cxn>
                  <a:cxn ang="0">
                    <a:pos x="74" y="128"/>
                  </a:cxn>
                  <a:cxn ang="0">
                    <a:pos x="59" y="112"/>
                  </a:cxn>
                  <a:cxn ang="0">
                    <a:pos x="44" y="120"/>
                  </a:cxn>
                  <a:cxn ang="0">
                    <a:pos x="30" y="152"/>
                  </a:cxn>
                  <a:cxn ang="0">
                    <a:pos x="7" y="152"/>
                  </a:cxn>
                </a:cxnLst>
                <a:rect l="0" t="0" r="r" b="b"/>
                <a:pathLst>
                  <a:path w="370" h="257">
                    <a:moveTo>
                      <a:pt x="7" y="152"/>
                    </a:moveTo>
                    <a:lnTo>
                      <a:pt x="0" y="184"/>
                    </a:lnTo>
                    <a:lnTo>
                      <a:pt x="37" y="224"/>
                    </a:lnTo>
                    <a:lnTo>
                      <a:pt x="15" y="232"/>
                    </a:lnTo>
                    <a:lnTo>
                      <a:pt x="15" y="248"/>
                    </a:lnTo>
                    <a:lnTo>
                      <a:pt x="22" y="256"/>
                    </a:lnTo>
                    <a:lnTo>
                      <a:pt x="133" y="200"/>
                    </a:lnTo>
                    <a:lnTo>
                      <a:pt x="162" y="224"/>
                    </a:lnTo>
                    <a:lnTo>
                      <a:pt x="207" y="216"/>
                    </a:lnTo>
                    <a:lnTo>
                      <a:pt x="229" y="256"/>
                    </a:lnTo>
                    <a:lnTo>
                      <a:pt x="325" y="256"/>
                    </a:lnTo>
                    <a:lnTo>
                      <a:pt x="369" y="216"/>
                    </a:lnTo>
                    <a:lnTo>
                      <a:pt x="347" y="168"/>
                    </a:lnTo>
                    <a:lnTo>
                      <a:pt x="369" y="112"/>
                    </a:lnTo>
                    <a:lnTo>
                      <a:pt x="369" y="80"/>
                    </a:lnTo>
                    <a:lnTo>
                      <a:pt x="369" y="40"/>
                    </a:lnTo>
                    <a:lnTo>
                      <a:pt x="354" y="32"/>
                    </a:lnTo>
                    <a:lnTo>
                      <a:pt x="317" y="24"/>
                    </a:lnTo>
                    <a:lnTo>
                      <a:pt x="295" y="0"/>
                    </a:lnTo>
                    <a:lnTo>
                      <a:pt x="280" y="0"/>
                    </a:lnTo>
                    <a:lnTo>
                      <a:pt x="273" y="8"/>
                    </a:lnTo>
                    <a:lnTo>
                      <a:pt x="236" y="24"/>
                    </a:lnTo>
                    <a:lnTo>
                      <a:pt x="199" y="64"/>
                    </a:lnTo>
                    <a:lnTo>
                      <a:pt x="177" y="112"/>
                    </a:lnTo>
                    <a:lnTo>
                      <a:pt x="155" y="120"/>
                    </a:lnTo>
                    <a:lnTo>
                      <a:pt x="140" y="144"/>
                    </a:lnTo>
                    <a:lnTo>
                      <a:pt x="74" y="128"/>
                    </a:lnTo>
                    <a:lnTo>
                      <a:pt x="59" y="112"/>
                    </a:lnTo>
                    <a:lnTo>
                      <a:pt x="44" y="120"/>
                    </a:lnTo>
                    <a:lnTo>
                      <a:pt x="30" y="152"/>
                    </a:lnTo>
                    <a:lnTo>
                      <a:pt x="7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 rot="704206">
                <a:off x="3967163" y="4610100"/>
                <a:ext cx="322262" cy="517525"/>
              </a:xfrm>
              <a:custGeom>
                <a:avLst/>
                <a:gdLst/>
                <a:ahLst/>
                <a:cxnLst>
                  <a:cxn ang="0">
                    <a:pos x="15" y="144"/>
                  </a:cxn>
                  <a:cxn ang="0">
                    <a:pos x="22" y="144"/>
                  </a:cxn>
                  <a:cxn ang="0">
                    <a:pos x="37" y="176"/>
                  </a:cxn>
                  <a:cxn ang="0">
                    <a:pos x="74" y="208"/>
                  </a:cxn>
                  <a:cxn ang="0">
                    <a:pos x="74" y="240"/>
                  </a:cxn>
                  <a:cxn ang="0">
                    <a:pos x="89" y="264"/>
                  </a:cxn>
                  <a:cxn ang="0">
                    <a:pos x="89" y="272"/>
                  </a:cxn>
                  <a:cxn ang="0">
                    <a:pos x="140" y="288"/>
                  </a:cxn>
                  <a:cxn ang="0">
                    <a:pos x="163" y="248"/>
                  </a:cxn>
                  <a:cxn ang="0">
                    <a:pos x="148" y="216"/>
                  </a:cxn>
                  <a:cxn ang="0">
                    <a:pos x="155" y="168"/>
                  </a:cxn>
                  <a:cxn ang="0">
                    <a:pos x="133" y="160"/>
                  </a:cxn>
                  <a:cxn ang="0">
                    <a:pos x="133" y="144"/>
                  </a:cxn>
                  <a:cxn ang="0">
                    <a:pos x="148" y="120"/>
                  </a:cxn>
                  <a:cxn ang="0">
                    <a:pos x="133" y="112"/>
                  </a:cxn>
                  <a:cxn ang="0">
                    <a:pos x="133" y="96"/>
                  </a:cxn>
                  <a:cxn ang="0">
                    <a:pos x="148" y="88"/>
                  </a:cxn>
                  <a:cxn ang="0">
                    <a:pos x="170" y="56"/>
                  </a:cxn>
                  <a:cxn ang="0">
                    <a:pos x="140" y="16"/>
                  </a:cxn>
                  <a:cxn ang="0">
                    <a:pos x="140" y="0"/>
                  </a:cxn>
                  <a:cxn ang="0">
                    <a:pos x="111" y="24"/>
                  </a:cxn>
                  <a:cxn ang="0">
                    <a:pos x="89" y="8"/>
                  </a:cxn>
                  <a:cxn ang="0">
                    <a:pos x="59" y="16"/>
                  </a:cxn>
                  <a:cxn ang="0">
                    <a:pos x="37" y="40"/>
                  </a:cxn>
                  <a:cxn ang="0">
                    <a:pos x="0" y="40"/>
                  </a:cxn>
                  <a:cxn ang="0">
                    <a:pos x="15" y="64"/>
                  </a:cxn>
                  <a:cxn ang="0">
                    <a:pos x="15" y="144"/>
                  </a:cxn>
                </a:cxnLst>
                <a:rect l="0" t="0" r="r" b="b"/>
                <a:pathLst>
                  <a:path w="171" h="289">
                    <a:moveTo>
                      <a:pt x="15" y="144"/>
                    </a:moveTo>
                    <a:lnTo>
                      <a:pt x="22" y="144"/>
                    </a:lnTo>
                    <a:lnTo>
                      <a:pt x="37" y="176"/>
                    </a:lnTo>
                    <a:lnTo>
                      <a:pt x="74" y="208"/>
                    </a:lnTo>
                    <a:lnTo>
                      <a:pt x="74" y="240"/>
                    </a:lnTo>
                    <a:lnTo>
                      <a:pt x="89" y="264"/>
                    </a:lnTo>
                    <a:lnTo>
                      <a:pt x="89" y="272"/>
                    </a:lnTo>
                    <a:lnTo>
                      <a:pt x="140" y="288"/>
                    </a:lnTo>
                    <a:lnTo>
                      <a:pt x="163" y="248"/>
                    </a:lnTo>
                    <a:lnTo>
                      <a:pt x="148" y="216"/>
                    </a:lnTo>
                    <a:lnTo>
                      <a:pt x="155" y="168"/>
                    </a:lnTo>
                    <a:lnTo>
                      <a:pt x="133" y="160"/>
                    </a:lnTo>
                    <a:lnTo>
                      <a:pt x="133" y="144"/>
                    </a:lnTo>
                    <a:lnTo>
                      <a:pt x="148" y="120"/>
                    </a:lnTo>
                    <a:lnTo>
                      <a:pt x="133" y="112"/>
                    </a:lnTo>
                    <a:lnTo>
                      <a:pt x="133" y="96"/>
                    </a:lnTo>
                    <a:lnTo>
                      <a:pt x="148" y="88"/>
                    </a:lnTo>
                    <a:lnTo>
                      <a:pt x="170" y="56"/>
                    </a:lnTo>
                    <a:lnTo>
                      <a:pt x="140" y="16"/>
                    </a:lnTo>
                    <a:lnTo>
                      <a:pt x="140" y="0"/>
                    </a:lnTo>
                    <a:lnTo>
                      <a:pt x="111" y="24"/>
                    </a:lnTo>
                    <a:lnTo>
                      <a:pt x="89" y="8"/>
                    </a:lnTo>
                    <a:lnTo>
                      <a:pt x="59" y="16"/>
                    </a:lnTo>
                    <a:lnTo>
                      <a:pt x="37" y="40"/>
                    </a:lnTo>
                    <a:lnTo>
                      <a:pt x="0" y="40"/>
                    </a:lnTo>
                    <a:lnTo>
                      <a:pt x="15" y="64"/>
                    </a:lnTo>
                    <a:lnTo>
                      <a:pt x="15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 rot="704206">
                <a:off x="3533775" y="4038600"/>
                <a:ext cx="855662" cy="644525"/>
              </a:xfrm>
              <a:custGeom>
                <a:avLst/>
                <a:gdLst/>
                <a:ahLst/>
                <a:cxnLst>
                  <a:cxn ang="0">
                    <a:pos x="303" y="32"/>
                  </a:cxn>
                  <a:cxn ang="0">
                    <a:pos x="311" y="56"/>
                  </a:cxn>
                  <a:cxn ang="0">
                    <a:pos x="311" y="88"/>
                  </a:cxn>
                  <a:cxn ang="0">
                    <a:pos x="362" y="88"/>
                  </a:cxn>
                  <a:cxn ang="0">
                    <a:pos x="392" y="104"/>
                  </a:cxn>
                  <a:cxn ang="0">
                    <a:pos x="399" y="136"/>
                  </a:cxn>
                  <a:cxn ang="0">
                    <a:pos x="436" y="136"/>
                  </a:cxn>
                  <a:cxn ang="0">
                    <a:pos x="436" y="152"/>
                  </a:cxn>
                  <a:cxn ang="0">
                    <a:pos x="414" y="168"/>
                  </a:cxn>
                  <a:cxn ang="0">
                    <a:pos x="399" y="200"/>
                  </a:cxn>
                  <a:cxn ang="0">
                    <a:pos x="444" y="224"/>
                  </a:cxn>
                  <a:cxn ang="0">
                    <a:pos x="451" y="248"/>
                  </a:cxn>
                  <a:cxn ang="0">
                    <a:pos x="421" y="272"/>
                  </a:cxn>
                  <a:cxn ang="0">
                    <a:pos x="421" y="296"/>
                  </a:cxn>
                  <a:cxn ang="0">
                    <a:pos x="392" y="320"/>
                  </a:cxn>
                  <a:cxn ang="0">
                    <a:pos x="370" y="304"/>
                  </a:cxn>
                  <a:cxn ang="0">
                    <a:pos x="340" y="312"/>
                  </a:cxn>
                  <a:cxn ang="0">
                    <a:pos x="318" y="336"/>
                  </a:cxn>
                  <a:cxn ang="0">
                    <a:pos x="281" y="336"/>
                  </a:cxn>
                  <a:cxn ang="0">
                    <a:pos x="244" y="360"/>
                  </a:cxn>
                  <a:cxn ang="0">
                    <a:pos x="229" y="328"/>
                  </a:cxn>
                  <a:cxn ang="0">
                    <a:pos x="251" y="320"/>
                  </a:cxn>
                  <a:cxn ang="0">
                    <a:pos x="222" y="304"/>
                  </a:cxn>
                  <a:cxn ang="0">
                    <a:pos x="200" y="312"/>
                  </a:cxn>
                  <a:cxn ang="0">
                    <a:pos x="177" y="296"/>
                  </a:cxn>
                  <a:cxn ang="0">
                    <a:pos x="155" y="296"/>
                  </a:cxn>
                  <a:cxn ang="0">
                    <a:pos x="104" y="248"/>
                  </a:cxn>
                  <a:cxn ang="0">
                    <a:pos x="44" y="232"/>
                  </a:cxn>
                  <a:cxn ang="0">
                    <a:pos x="15" y="232"/>
                  </a:cxn>
                  <a:cxn ang="0">
                    <a:pos x="7" y="184"/>
                  </a:cxn>
                  <a:cxn ang="0">
                    <a:pos x="0" y="128"/>
                  </a:cxn>
                  <a:cxn ang="0">
                    <a:pos x="30" y="88"/>
                  </a:cxn>
                  <a:cxn ang="0">
                    <a:pos x="37" y="72"/>
                  </a:cxn>
                  <a:cxn ang="0">
                    <a:pos x="74" y="64"/>
                  </a:cxn>
                  <a:cxn ang="0">
                    <a:pos x="67" y="40"/>
                  </a:cxn>
                  <a:cxn ang="0">
                    <a:pos x="89" y="0"/>
                  </a:cxn>
                  <a:cxn ang="0">
                    <a:pos x="140" y="0"/>
                  </a:cxn>
                  <a:cxn ang="0">
                    <a:pos x="163" y="16"/>
                  </a:cxn>
                  <a:cxn ang="0">
                    <a:pos x="192" y="16"/>
                  </a:cxn>
                  <a:cxn ang="0">
                    <a:pos x="207" y="24"/>
                  </a:cxn>
                  <a:cxn ang="0">
                    <a:pos x="237" y="40"/>
                  </a:cxn>
                  <a:cxn ang="0">
                    <a:pos x="259" y="16"/>
                  </a:cxn>
                  <a:cxn ang="0">
                    <a:pos x="274" y="8"/>
                  </a:cxn>
                  <a:cxn ang="0">
                    <a:pos x="303" y="32"/>
                  </a:cxn>
                </a:cxnLst>
                <a:rect l="0" t="0" r="r" b="b"/>
                <a:pathLst>
                  <a:path w="452" h="361">
                    <a:moveTo>
                      <a:pt x="303" y="32"/>
                    </a:moveTo>
                    <a:lnTo>
                      <a:pt x="311" y="56"/>
                    </a:lnTo>
                    <a:lnTo>
                      <a:pt x="311" y="88"/>
                    </a:lnTo>
                    <a:lnTo>
                      <a:pt x="362" y="88"/>
                    </a:lnTo>
                    <a:lnTo>
                      <a:pt x="392" y="104"/>
                    </a:lnTo>
                    <a:lnTo>
                      <a:pt x="399" y="136"/>
                    </a:lnTo>
                    <a:lnTo>
                      <a:pt x="436" y="136"/>
                    </a:lnTo>
                    <a:lnTo>
                      <a:pt x="436" y="152"/>
                    </a:lnTo>
                    <a:lnTo>
                      <a:pt x="414" y="168"/>
                    </a:lnTo>
                    <a:lnTo>
                      <a:pt x="399" y="200"/>
                    </a:lnTo>
                    <a:lnTo>
                      <a:pt x="444" y="224"/>
                    </a:lnTo>
                    <a:lnTo>
                      <a:pt x="451" y="248"/>
                    </a:lnTo>
                    <a:lnTo>
                      <a:pt x="421" y="272"/>
                    </a:lnTo>
                    <a:lnTo>
                      <a:pt x="421" y="296"/>
                    </a:lnTo>
                    <a:lnTo>
                      <a:pt x="392" y="320"/>
                    </a:lnTo>
                    <a:lnTo>
                      <a:pt x="370" y="304"/>
                    </a:lnTo>
                    <a:lnTo>
                      <a:pt x="340" y="312"/>
                    </a:lnTo>
                    <a:lnTo>
                      <a:pt x="318" y="336"/>
                    </a:lnTo>
                    <a:lnTo>
                      <a:pt x="281" y="336"/>
                    </a:lnTo>
                    <a:lnTo>
                      <a:pt x="244" y="360"/>
                    </a:lnTo>
                    <a:lnTo>
                      <a:pt x="229" y="328"/>
                    </a:lnTo>
                    <a:lnTo>
                      <a:pt x="251" y="320"/>
                    </a:lnTo>
                    <a:lnTo>
                      <a:pt x="222" y="304"/>
                    </a:lnTo>
                    <a:lnTo>
                      <a:pt x="200" y="312"/>
                    </a:lnTo>
                    <a:lnTo>
                      <a:pt x="177" y="296"/>
                    </a:lnTo>
                    <a:lnTo>
                      <a:pt x="155" y="296"/>
                    </a:lnTo>
                    <a:lnTo>
                      <a:pt x="104" y="248"/>
                    </a:lnTo>
                    <a:lnTo>
                      <a:pt x="44" y="232"/>
                    </a:lnTo>
                    <a:lnTo>
                      <a:pt x="15" y="232"/>
                    </a:lnTo>
                    <a:lnTo>
                      <a:pt x="7" y="184"/>
                    </a:lnTo>
                    <a:lnTo>
                      <a:pt x="0" y="128"/>
                    </a:lnTo>
                    <a:lnTo>
                      <a:pt x="30" y="88"/>
                    </a:lnTo>
                    <a:lnTo>
                      <a:pt x="37" y="72"/>
                    </a:lnTo>
                    <a:lnTo>
                      <a:pt x="74" y="64"/>
                    </a:lnTo>
                    <a:lnTo>
                      <a:pt x="67" y="40"/>
                    </a:lnTo>
                    <a:lnTo>
                      <a:pt x="89" y="0"/>
                    </a:lnTo>
                    <a:lnTo>
                      <a:pt x="140" y="0"/>
                    </a:lnTo>
                    <a:lnTo>
                      <a:pt x="163" y="16"/>
                    </a:lnTo>
                    <a:lnTo>
                      <a:pt x="192" y="16"/>
                    </a:lnTo>
                    <a:lnTo>
                      <a:pt x="207" y="24"/>
                    </a:lnTo>
                    <a:lnTo>
                      <a:pt x="237" y="40"/>
                    </a:lnTo>
                    <a:lnTo>
                      <a:pt x="259" y="16"/>
                    </a:lnTo>
                    <a:lnTo>
                      <a:pt x="274" y="8"/>
                    </a:lnTo>
                    <a:lnTo>
                      <a:pt x="30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 rot="704206">
                <a:off x="3000375" y="2449513"/>
                <a:ext cx="1409700" cy="2033588"/>
              </a:xfrm>
              <a:custGeom>
                <a:avLst/>
                <a:gdLst/>
                <a:ahLst/>
                <a:cxnLst>
                  <a:cxn ang="0">
                    <a:pos x="89" y="840"/>
                  </a:cxn>
                  <a:cxn ang="0">
                    <a:pos x="52" y="744"/>
                  </a:cxn>
                  <a:cxn ang="0">
                    <a:pos x="7" y="616"/>
                  </a:cxn>
                  <a:cxn ang="0">
                    <a:pos x="30" y="504"/>
                  </a:cxn>
                  <a:cxn ang="0">
                    <a:pos x="81" y="424"/>
                  </a:cxn>
                  <a:cxn ang="0">
                    <a:pos x="133" y="408"/>
                  </a:cxn>
                  <a:cxn ang="0">
                    <a:pos x="207" y="368"/>
                  </a:cxn>
                  <a:cxn ang="0">
                    <a:pos x="288" y="296"/>
                  </a:cxn>
                  <a:cxn ang="0">
                    <a:pos x="302" y="248"/>
                  </a:cxn>
                  <a:cxn ang="0">
                    <a:pos x="347" y="288"/>
                  </a:cxn>
                  <a:cxn ang="0">
                    <a:pos x="339" y="168"/>
                  </a:cxn>
                  <a:cxn ang="0">
                    <a:pos x="406" y="80"/>
                  </a:cxn>
                  <a:cxn ang="0">
                    <a:pos x="509" y="16"/>
                  </a:cxn>
                  <a:cxn ang="0">
                    <a:pos x="487" y="168"/>
                  </a:cxn>
                  <a:cxn ang="0">
                    <a:pos x="428" y="384"/>
                  </a:cxn>
                  <a:cxn ang="0">
                    <a:pos x="347" y="416"/>
                  </a:cxn>
                  <a:cxn ang="0">
                    <a:pos x="502" y="360"/>
                  </a:cxn>
                  <a:cxn ang="0">
                    <a:pos x="546" y="352"/>
                  </a:cxn>
                  <a:cxn ang="0">
                    <a:pos x="590" y="408"/>
                  </a:cxn>
                  <a:cxn ang="0">
                    <a:pos x="546" y="280"/>
                  </a:cxn>
                  <a:cxn ang="0">
                    <a:pos x="524" y="168"/>
                  </a:cxn>
                  <a:cxn ang="0">
                    <a:pos x="553" y="32"/>
                  </a:cxn>
                  <a:cxn ang="0">
                    <a:pos x="590" y="160"/>
                  </a:cxn>
                  <a:cxn ang="0">
                    <a:pos x="605" y="120"/>
                  </a:cxn>
                  <a:cxn ang="0">
                    <a:pos x="620" y="96"/>
                  </a:cxn>
                  <a:cxn ang="0">
                    <a:pos x="649" y="184"/>
                  </a:cxn>
                  <a:cxn ang="0">
                    <a:pos x="612" y="272"/>
                  </a:cxn>
                  <a:cxn ang="0">
                    <a:pos x="686" y="376"/>
                  </a:cxn>
                  <a:cxn ang="0">
                    <a:pos x="657" y="448"/>
                  </a:cxn>
                  <a:cxn ang="0">
                    <a:pos x="701" y="560"/>
                  </a:cxn>
                  <a:cxn ang="0">
                    <a:pos x="745" y="656"/>
                  </a:cxn>
                  <a:cxn ang="0">
                    <a:pos x="701" y="744"/>
                  </a:cxn>
                  <a:cxn ang="0">
                    <a:pos x="730" y="824"/>
                  </a:cxn>
                  <a:cxn ang="0">
                    <a:pos x="679" y="880"/>
                  </a:cxn>
                  <a:cxn ang="0">
                    <a:pos x="612" y="888"/>
                  </a:cxn>
                  <a:cxn ang="0">
                    <a:pos x="539" y="864"/>
                  </a:cxn>
                  <a:cxn ang="0">
                    <a:pos x="443" y="888"/>
                  </a:cxn>
                  <a:cxn ang="0">
                    <a:pos x="406" y="936"/>
                  </a:cxn>
                  <a:cxn ang="0">
                    <a:pos x="339" y="1000"/>
                  </a:cxn>
                  <a:cxn ang="0">
                    <a:pos x="258" y="984"/>
                  </a:cxn>
                  <a:cxn ang="0">
                    <a:pos x="221" y="968"/>
                  </a:cxn>
                  <a:cxn ang="0">
                    <a:pos x="243" y="1064"/>
                  </a:cxn>
                  <a:cxn ang="0">
                    <a:pos x="192" y="1104"/>
                  </a:cxn>
                  <a:cxn ang="0">
                    <a:pos x="111" y="1088"/>
                  </a:cxn>
                  <a:cxn ang="0">
                    <a:pos x="52" y="1056"/>
                  </a:cxn>
                  <a:cxn ang="0">
                    <a:pos x="52" y="928"/>
                  </a:cxn>
                  <a:cxn ang="0">
                    <a:pos x="96" y="888"/>
                  </a:cxn>
                </a:cxnLst>
                <a:rect l="0" t="0" r="r" b="b"/>
                <a:pathLst>
                  <a:path w="746" h="1137">
                    <a:moveTo>
                      <a:pt x="96" y="888"/>
                    </a:moveTo>
                    <a:lnTo>
                      <a:pt x="96" y="888"/>
                    </a:lnTo>
                    <a:lnTo>
                      <a:pt x="89" y="840"/>
                    </a:lnTo>
                    <a:lnTo>
                      <a:pt x="52" y="808"/>
                    </a:lnTo>
                    <a:lnTo>
                      <a:pt x="59" y="776"/>
                    </a:lnTo>
                    <a:lnTo>
                      <a:pt x="52" y="744"/>
                    </a:lnTo>
                    <a:lnTo>
                      <a:pt x="52" y="696"/>
                    </a:lnTo>
                    <a:lnTo>
                      <a:pt x="37" y="648"/>
                    </a:lnTo>
                    <a:lnTo>
                      <a:pt x="7" y="616"/>
                    </a:lnTo>
                    <a:lnTo>
                      <a:pt x="0" y="600"/>
                    </a:lnTo>
                    <a:lnTo>
                      <a:pt x="7" y="592"/>
                    </a:lnTo>
                    <a:lnTo>
                      <a:pt x="30" y="504"/>
                    </a:lnTo>
                    <a:lnTo>
                      <a:pt x="59" y="480"/>
                    </a:lnTo>
                    <a:lnTo>
                      <a:pt x="59" y="448"/>
                    </a:lnTo>
                    <a:lnTo>
                      <a:pt x="81" y="424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33" y="408"/>
                    </a:lnTo>
                    <a:lnTo>
                      <a:pt x="148" y="408"/>
                    </a:lnTo>
                    <a:lnTo>
                      <a:pt x="162" y="400"/>
                    </a:lnTo>
                    <a:lnTo>
                      <a:pt x="207" y="368"/>
                    </a:lnTo>
                    <a:lnTo>
                      <a:pt x="243" y="360"/>
                    </a:lnTo>
                    <a:lnTo>
                      <a:pt x="295" y="320"/>
                    </a:lnTo>
                    <a:lnTo>
                      <a:pt x="288" y="296"/>
                    </a:lnTo>
                    <a:lnTo>
                      <a:pt x="288" y="264"/>
                    </a:lnTo>
                    <a:lnTo>
                      <a:pt x="295" y="264"/>
                    </a:lnTo>
                    <a:lnTo>
                      <a:pt x="302" y="248"/>
                    </a:lnTo>
                    <a:lnTo>
                      <a:pt x="288" y="232"/>
                    </a:lnTo>
                    <a:lnTo>
                      <a:pt x="302" y="216"/>
                    </a:lnTo>
                    <a:lnTo>
                      <a:pt x="347" y="288"/>
                    </a:lnTo>
                    <a:lnTo>
                      <a:pt x="376" y="272"/>
                    </a:lnTo>
                    <a:lnTo>
                      <a:pt x="347" y="200"/>
                    </a:lnTo>
                    <a:lnTo>
                      <a:pt x="339" y="168"/>
                    </a:lnTo>
                    <a:lnTo>
                      <a:pt x="369" y="168"/>
                    </a:lnTo>
                    <a:lnTo>
                      <a:pt x="369" y="88"/>
                    </a:lnTo>
                    <a:lnTo>
                      <a:pt x="406" y="80"/>
                    </a:lnTo>
                    <a:lnTo>
                      <a:pt x="465" y="0"/>
                    </a:lnTo>
                    <a:lnTo>
                      <a:pt x="480" y="16"/>
                    </a:lnTo>
                    <a:lnTo>
                      <a:pt x="509" y="16"/>
                    </a:lnTo>
                    <a:lnTo>
                      <a:pt x="524" y="48"/>
                    </a:lnTo>
                    <a:lnTo>
                      <a:pt x="487" y="96"/>
                    </a:lnTo>
                    <a:lnTo>
                      <a:pt x="487" y="168"/>
                    </a:lnTo>
                    <a:lnTo>
                      <a:pt x="457" y="264"/>
                    </a:lnTo>
                    <a:lnTo>
                      <a:pt x="480" y="328"/>
                    </a:lnTo>
                    <a:lnTo>
                      <a:pt x="428" y="384"/>
                    </a:lnTo>
                    <a:lnTo>
                      <a:pt x="384" y="416"/>
                    </a:lnTo>
                    <a:lnTo>
                      <a:pt x="347" y="392"/>
                    </a:lnTo>
                    <a:lnTo>
                      <a:pt x="347" y="416"/>
                    </a:lnTo>
                    <a:lnTo>
                      <a:pt x="391" y="456"/>
                    </a:lnTo>
                    <a:lnTo>
                      <a:pt x="450" y="424"/>
                    </a:lnTo>
                    <a:lnTo>
                      <a:pt x="502" y="360"/>
                    </a:lnTo>
                    <a:lnTo>
                      <a:pt x="494" y="312"/>
                    </a:lnTo>
                    <a:lnTo>
                      <a:pt x="524" y="304"/>
                    </a:lnTo>
                    <a:lnTo>
                      <a:pt x="546" y="352"/>
                    </a:lnTo>
                    <a:lnTo>
                      <a:pt x="539" y="376"/>
                    </a:lnTo>
                    <a:lnTo>
                      <a:pt x="568" y="416"/>
                    </a:lnTo>
                    <a:lnTo>
                      <a:pt x="590" y="408"/>
                    </a:lnTo>
                    <a:lnTo>
                      <a:pt x="561" y="376"/>
                    </a:lnTo>
                    <a:lnTo>
                      <a:pt x="575" y="328"/>
                    </a:lnTo>
                    <a:lnTo>
                      <a:pt x="546" y="280"/>
                    </a:lnTo>
                    <a:lnTo>
                      <a:pt x="494" y="272"/>
                    </a:lnTo>
                    <a:lnTo>
                      <a:pt x="494" y="240"/>
                    </a:lnTo>
                    <a:lnTo>
                      <a:pt x="524" y="168"/>
                    </a:lnTo>
                    <a:lnTo>
                      <a:pt x="516" y="112"/>
                    </a:lnTo>
                    <a:lnTo>
                      <a:pt x="546" y="88"/>
                    </a:lnTo>
                    <a:lnTo>
                      <a:pt x="553" y="32"/>
                    </a:lnTo>
                    <a:lnTo>
                      <a:pt x="561" y="104"/>
                    </a:lnTo>
                    <a:lnTo>
                      <a:pt x="561" y="144"/>
                    </a:lnTo>
                    <a:lnTo>
                      <a:pt x="590" y="160"/>
                    </a:lnTo>
                    <a:lnTo>
                      <a:pt x="598" y="144"/>
                    </a:lnTo>
                    <a:lnTo>
                      <a:pt x="575" y="104"/>
                    </a:lnTo>
                    <a:lnTo>
                      <a:pt x="605" y="120"/>
                    </a:lnTo>
                    <a:lnTo>
                      <a:pt x="605" y="64"/>
                    </a:lnTo>
                    <a:lnTo>
                      <a:pt x="620" y="56"/>
                    </a:lnTo>
                    <a:lnTo>
                      <a:pt x="620" y="96"/>
                    </a:lnTo>
                    <a:lnTo>
                      <a:pt x="649" y="128"/>
                    </a:lnTo>
                    <a:lnTo>
                      <a:pt x="627" y="144"/>
                    </a:lnTo>
                    <a:lnTo>
                      <a:pt x="649" y="184"/>
                    </a:lnTo>
                    <a:lnTo>
                      <a:pt x="657" y="216"/>
                    </a:lnTo>
                    <a:lnTo>
                      <a:pt x="612" y="240"/>
                    </a:lnTo>
                    <a:lnTo>
                      <a:pt x="612" y="272"/>
                    </a:lnTo>
                    <a:lnTo>
                      <a:pt x="634" y="304"/>
                    </a:lnTo>
                    <a:lnTo>
                      <a:pt x="679" y="304"/>
                    </a:lnTo>
                    <a:lnTo>
                      <a:pt x="686" y="376"/>
                    </a:lnTo>
                    <a:lnTo>
                      <a:pt x="657" y="400"/>
                    </a:lnTo>
                    <a:lnTo>
                      <a:pt x="671" y="424"/>
                    </a:lnTo>
                    <a:lnTo>
                      <a:pt x="657" y="448"/>
                    </a:lnTo>
                    <a:lnTo>
                      <a:pt x="679" y="488"/>
                    </a:lnTo>
                    <a:lnTo>
                      <a:pt x="679" y="528"/>
                    </a:lnTo>
                    <a:lnTo>
                      <a:pt x="701" y="560"/>
                    </a:lnTo>
                    <a:lnTo>
                      <a:pt x="701" y="600"/>
                    </a:lnTo>
                    <a:lnTo>
                      <a:pt x="738" y="616"/>
                    </a:lnTo>
                    <a:lnTo>
                      <a:pt x="745" y="656"/>
                    </a:lnTo>
                    <a:lnTo>
                      <a:pt x="708" y="688"/>
                    </a:lnTo>
                    <a:lnTo>
                      <a:pt x="730" y="728"/>
                    </a:lnTo>
                    <a:lnTo>
                      <a:pt x="701" y="744"/>
                    </a:lnTo>
                    <a:lnTo>
                      <a:pt x="693" y="776"/>
                    </a:lnTo>
                    <a:lnTo>
                      <a:pt x="693" y="808"/>
                    </a:lnTo>
                    <a:lnTo>
                      <a:pt x="730" y="824"/>
                    </a:lnTo>
                    <a:lnTo>
                      <a:pt x="730" y="840"/>
                    </a:lnTo>
                    <a:lnTo>
                      <a:pt x="686" y="864"/>
                    </a:lnTo>
                    <a:lnTo>
                      <a:pt x="679" y="880"/>
                    </a:lnTo>
                    <a:lnTo>
                      <a:pt x="649" y="856"/>
                    </a:lnTo>
                    <a:lnTo>
                      <a:pt x="634" y="864"/>
                    </a:lnTo>
                    <a:lnTo>
                      <a:pt x="612" y="888"/>
                    </a:lnTo>
                    <a:lnTo>
                      <a:pt x="583" y="872"/>
                    </a:lnTo>
                    <a:lnTo>
                      <a:pt x="568" y="864"/>
                    </a:lnTo>
                    <a:lnTo>
                      <a:pt x="539" y="864"/>
                    </a:lnTo>
                    <a:lnTo>
                      <a:pt x="516" y="848"/>
                    </a:lnTo>
                    <a:lnTo>
                      <a:pt x="465" y="848"/>
                    </a:lnTo>
                    <a:lnTo>
                      <a:pt x="443" y="888"/>
                    </a:lnTo>
                    <a:lnTo>
                      <a:pt x="450" y="912"/>
                    </a:lnTo>
                    <a:lnTo>
                      <a:pt x="413" y="920"/>
                    </a:lnTo>
                    <a:lnTo>
                      <a:pt x="406" y="936"/>
                    </a:lnTo>
                    <a:lnTo>
                      <a:pt x="376" y="976"/>
                    </a:lnTo>
                    <a:lnTo>
                      <a:pt x="376" y="968"/>
                    </a:lnTo>
                    <a:lnTo>
                      <a:pt x="339" y="1000"/>
                    </a:lnTo>
                    <a:lnTo>
                      <a:pt x="317" y="984"/>
                    </a:lnTo>
                    <a:lnTo>
                      <a:pt x="302" y="1000"/>
                    </a:lnTo>
                    <a:lnTo>
                      <a:pt x="258" y="984"/>
                    </a:lnTo>
                    <a:lnTo>
                      <a:pt x="258" y="952"/>
                    </a:lnTo>
                    <a:lnTo>
                      <a:pt x="251" y="944"/>
                    </a:lnTo>
                    <a:lnTo>
                      <a:pt x="221" y="968"/>
                    </a:lnTo>
                    <a:lnTo>
                      <a:pt x="221" y="1008"/>
                    </a:lnTo>
                    <a:lnTo>
                      <a:pt x="243" y="1032"/>
                    </a:lnTo>
                    <a:lnTo>
                      <a:pt x="243" y="1064"/>
                    </a:lnTo>
                    <a:lnTo>
                      <a:pt x="214" y="1072"/>
                    </a:lnTo>
                    <a:lnTo>
                      <a:pt x="214" y="1096"/>
                    </a:lnTo>
                    <a:lnTo>
                      <a:pt x="192" y="1104"/>
                    </a:lnTo>
                    <a:lnTo>
                      <a:pt x="184" y="1136"/>
                    </a:lnTo>
                    <a:lnTo>
                      <a:pt x="118" y="1112"/>
                    </a:lnTo>
                    <a:lnTo>
                      <a:pt x="111" y="1088"/>
                    </a:lnTo>
                    <a:lnTo>
                      <a:pt x="89" y="1080"/>
                    </a:lnTo>
                    <a:lnTo>
                      <a:pt x="81" y="1056"/>
                    </a:lnTo>
                    <a:lnTo>
                      <a:pt x="52" y="1056"/>
                    </a:lnTo>
                    <a:lnTo>
                      <a:pt x="37" y="1024"/>
                    </a:lnTo>
                    <a:lnTo>
                      <a:pt x="37" y="992"/>
                    </a:lnTo>
                    <a:lnTo>
                      <a:pt x="52" y="928"/>
                    </a:lnTo>
                    <a:lnTo>
                      <a:pt x="74" y="928"/>
                    </a:lnTo>
                    <a:lnTo>
                      <a:pt x="96" y="896"/>
                    </a:lnTo>
                    <a:lnTo>
                      <a:pt x="96" y="88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704206">
                <a:off x="3252788" y="3197225"/>
                <a:ext cx="1050925" cy="658813"/>
              </a:xfrm>
              <a:custGeom>
                <a:avLst/>
                <a:gdLst/>
                <a:ahLst/>
                <a:cxnLst>
                  <a:cxn ang="0">
                    <a:pos x="554" y="368"/>
                  </a:cxn>
                  <a:cxn ang="0">
                    <a:pos x="554" y="368"/>
                  </a:cxn>
                  <a:cxn ang="0">
                    <a:pos x="495" y="328"/>
                  </a:cxn>
                  <a:cxn ang="0">
                    <a:pos x="473" y="328"/>
                  </a:cxn>
                  <a:cxn ang="0">
                    <a:pos x="458" y="296"/>
                  </a:cxn>
                  <a:cxn ang="0">
                    <a:pos x="428" y="328"/>
                  </a:cxn>
                  <a:cxn ang="0">
                    <a:pos x="369" y="328"/>
                  </a:cxn>
                  <a:cxn ang="0">
                    <a:pos x="325" y="280"/>
                  </a:cxn>
                  <a:cxn ang="0">
                    <a:pos x="281" y="272"/>
                  </a:cxn>
                  <a:cxn ang="0">
                    <a:pos x="236" y="240"/>
                  </a:cxn>
                  <a:cxn ang="0">
                    <a:pos x="199" y="232"/>
                  </a:cxn>
                  <a:cxn ang="0">
                    <a:pos x="199" y="208"/>
                  </a:cxn>
                  <a:cxn ang="0">
                    <a:pos x="185" y="192"/>
                  </a:cxn>
                  <a:cxn ang="0">
                    <a:pos x="185" y="160"/>
                  </a:cxn>
                  <a:cxn ang="0">
                    <a:pos x="163" y="136"/>
                  </a:cxn>
                  <a:cxn ang="0">
                    <a:pos x="140" y="152"/>
                  </a:cxn>
                  <a:cxn ang="0">
                    <a:pos x="103" y="152"/>
                  </a:cxn>
                  <a:cxn ang="0">
                    <a:pos x="103" y="120"/>
                  </a:cxn>
                  <a:cxn ang="0">
                    <a:pos x="74" y="104"/>
                  </a:cxn>
                  <a:cxn ang="0">
                    <a:pos x="30" y="104"/>
                  </a:cxn>
                  <a:cxn ang="0">
                    <a:pos x="0" y="72"/>
                  </a:cxn>
                  <a:cxn ang="0">
                    <a:pos x="22" y="24"/>
                  </a:cxn>
                  <a:cxn ang="0">
                    <a:pos x="7" y="0"/>
                  </a:cxn>
                </a:cxnLst>
                <a:rect l="0" t="0" r="r" b="b"/>
                <a:pathLst>
                  <a:path w="555" h="369">
                    <a:moveTo>
                      <a:pt x="554" y="368"/>
                    </a:moveTo>
                    <a:lnTo>
                      <a:pt x="554" y="368"/>
                    </a:lnTo>
                    <a:lnTo>
                      <a:pt x="495" y="328"/>
                    </a:lnTo>
                    <a:lnTo>
                      <a:pt x="473" y="328"/>
                    </a:lnTo>
                    <a:lnTo>
                      <a:pt x="458" y="296"/>
                    </a:lnTo>
                    <a:lnTo>
                      <a:pt x="428" y="328"/>
                    </a:lnTo>
                    <a:lnTo>
                      <a:pt x="369" y="328"/>
                    </a:lnTo>
                    <a:lnTo>
                      <a:pt x="325" y="280"/>
                    </a:lnTo>
                    <a:lnTo>
                      <a:pt x="281" y="272"/>
                    </a:lnTo>
                    <a:lnTo>
                      <a:pt x="236" y="240"/>
                    </a:lnTo>
                    <a:lnTo>
                      <a:pt x="199" y="232"/>
                    </a:lnTo>
                    <a:lnTo>
                      <a:pt x="199" y="208"/>
                    </a:lnTo>
                    <a:lnTo>
                      <a:pt x="185" y="192"/>
                    </a:lnTo>
                    <a:lnTo>
                      <a:pt x="185" y="160"/>
                    </a:lnTo>
                    <a:lnTo>
                      <a:pt x="163" y="136"/>
                    </a:lnTo>
                    <a:lnTo>
                      <a:pt x="140" y="152"/>
                    </a:lnTo>
                    <a:lnTo>
                      <a:pt x="103" y="152"/>
                    </a:lnTo>
                    <a:lnTo>
                      <a:pt x="103" y="120"/>
                    </a:lnTo>
                    <a:lnTo>
                      <a:pt x="74" y="104"/>
                    </a:lnTo>
                    <a:lnTo>
                      <a:pt x="30" y="104"/>
                    </a:lnTo>
                    <a:lnTo>
                      <a:pt x="0" y="72"/>
                    </a:lnTo>
                    <a:lnTo>
                      <a:pt x="22" y="24"/>
                    </a:lnTo>
                    <a:lnTo>
                      <a:pt x="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 rot="704206">
                <a:off x="4121150" y="2141538"/>
                <a:ext cx="1385887" cy="3246438"/>
              </a:xfrm>
              <a:custGeom>
                <a:avLst/>
                <a:gdLst/>
                <a:ahLst/>
                <a:cxnLst>
                  <a:cxn ang="0">
                    <a:pos x="236" y="1760"/>
                  </a:cxn>
                  <a:cxn ang="0">
                    <a:pos x="185" y="1792"/>
                  </a:cxn>
                  <a:cxn ang="0">
                    <a:pos x="185" y="1736"/>
                  </a:cxn>
                  <a:cxn ang="0">
                    <a:pos x="199" y="1616"/>
                  </a:cxn>
                  <a:cxn ang="0">
                    <a:pos x="192" y="1568"/>
                  </a:cxn>
                  <a:cxn ang="0">
                    <a:pos x="192" y="1536"/>
                  </a:cxn>
                  <a:cxn ang="0">
                    <a:pos x="185" y="1448"/>
                  </a:cxn>
                  <a:cxn ang="0">
                    <a:pos x="207" y="1376"/>
                  </a:cxn>
                  <a:cxn ang="0">
                    <a:pos x="199" y="1304"/>
                  </a:cxn>
                  <a:cxn ang="0">
                    <a:pos x="155" y="1256"/>
                  </a:cxn>
                  <a:cxn ang="0">
                    <a:pos x="74" y="1208"/>
                  </a:cxn>
                  <a:cxn ang="0">
                    <a:pos x="118" y="1144"/>
                  </a:cxn>
                  <a:cxn ang="0">
                    <a:pos x="81" y="1080"/>
                  </a:cxn>
                  <a:cxn ang="0">
                    <a:pos x="96" y="992"/>
                  </a:cxn>
                  <a:cxn ang="0">
                    <a:pos x="89" y="904"/>
                  </a:cxn>
                  <a:cxn ang="0">
                    <a:pos x="66" y="792"/>
                  </a:cxn>
                  <a:cxn ang="0">
                    <a:pos x="44" y="704"/>
                  </a:cxn>
                  <a:cxn ang="0">
                    <a:pos x="22" y="608"/>
                  </a:cxn>
                  <a:cxn ang="0">
                    <a:pos x="44" y="520"/>
                  </a:cxn>
                  <a:cxn ang="0">
                    <a:pos x="37" y="432"/>
                  </a:cxn>
                  <a:cxn ang="0">
                    <a:pos x="30" y="352"/>
                  </a:cxn>
                  <a:cxn ang="0">
                    <a:pos x="89" y="448"/>
                  </a:cxn>
                  <a:cxn ang="0">
                    <a:pos x="66" y="544"/>
                  </a:cxn>
                  <a:cxn ang="0">
                    <a:pos x="66" y="376"/>
                  </a:cxn>
                  <a:cxn ang="0">
                    <a:pos x="162" y="240"/>
                  </a:cxn>
                  <a:cxn ang="0">
                    <a:pos x="303" y="136"/>
                  </a:cxn>
                  <a:cxn ang="0">
                    <a:pos x="377" y="120"/>
                  </a:cxn>
                  <a:cxn ang="0">
                    <a:pos x="399" y="48"/>
                  </a:cxn>
                  <a:cxn ang="0">
                    <a:pos x="458" y="40"/>
                  </a:cxn>
                  <a:cxn ang="0">
                    <a:pos x="532" y="56"/>
                  </a:cxn>
                  <a:cxn ang="0">
                    <a:pos x="628" y="144"/>
                  </a:cxn>
                  <a:cxn ang="0">
                    <a:pos x="613" y="264"/>
                  </a:cxn>
                  <a:cxn ang="0">
                    <a:pos x="628" y="240"/>
                  </a:cxn>
                  <a:cxn ang="0">
                    <a:pos x="672" y="360"/>
                  </a:cxn>
                  <a:cxn ang="0">
                    <a:pos x="650" y="480"/>
                  </a:cxn>
                  <a:cxn ang="0">
                    <a:pos x="591" y="568"/>
                  </a:cxn>
                  <a:cxn ang="0">
                    <a:pos x="628" y="672"/>
                  </a:cxn>
                  <a:cxn ang="0">
                    <a:pos x="635" y="744"/>
                  </a:cxn>
                  <a:cxn ang="0">
                    <a:pos x="650" y="848"/>
                  </a:cxn>
                  <a:cxn ang="0">
                    <a:pos x="731" y="912"/>
                  </a:cxn>
                  <a:cxn ang="0">
                    <a:pos x="694" y="968"/>
                  </a:cxn>
                  <a:cxn ang="0">
                    <a:pos x="694" y="1056"/>
                  </a:cxn>
                  <a:cxn ang="0">
                    <a:pos x="702" y="1176"/>
                  </a:cxn>
                  <a:cxn ang="0">
                    <a:pos x="709" y="1248"/>
                  </a:cxn>
                  <a:cxn ang="0">
                    <a:pos x="635" y="1248"/>
                  </a:cxn>
                  <a:cxn ang="0">
                    <a:pos x="591" y="1344"/>
                  </a:cxn>
                  <a:cxn ang="0">
                    <a:pos x="554" y="1344"/>
                  </a:cxn>
                  <a:cxn ang="0">
                    <a:pos x="487" y="1368"/>
                  </a:cxn>
                  <a:cxn ang="0">
                    <a:pos x="495" y="1448"/>
                  </a:cxn>
                  <a:cxn ang="0">
                    <a:pos x="465" y="1584"/>
                  </a:cxn>
                  <a:cxn ang="0">
                    <a:pos x="465" y="1640"/>
                  </a:cxn>
                  <a:cxn ang="0">
                    <a:pos x="428" y="1664"/>
                  </a:cxn>
                  <a:cxn ang="0">
                    <a:pos x="347" y="1760"/>
                  </a:cxn>
                  <a:cxn ang="0">
                    <a:pos x="251" y="1752"/>
                  </a:cxn>
                </a:cxnLst>
                <a:rect l="0" t="0" r="r" b="b"/>
                <a:pathLst>
                  <a:path w="732" h="1817">
                    <a:moveTo>
                      <a:pt x="251" y="1752"/>
                    </a:moveTo>
                    <a:lnTo>
                      <a:pt x="251" y="1752"/>
                    </a:lnTo>
                    <a:lnTo>
                      <a:pt x="236" y="1760"/>
                    </a:lnTo>
                    <a:lnTo>
                      <a:pt x="222" y="1792"/>
                    </a:lnTo>
                    <a:lnTo>
                      <a:pt x="199" y="1792"/>
                    </a:lnTo>
                    <a:lnTo>
                      <a:pt x="185" y="1792"/>
                    </a:lnTo>
                    <a:lnTo>
                      <a:pt x="177" y="1816"/>
                    </a:lnTo>
                    <a:lnTo>
                      <a:pt x="148" y="1784"/>
                    </a:lnTo>
                    <a:lnTo>
                      <a:pt x="185" y="1736"/>
                    </a:lnTo>
                    <a:lnTo>
                      <a:pt x="207" y="1696"/>
                    </a:lnTo>
                    <a:lnTo>
                      <a:pt x="192" y="1664"/>
                    </a:lnTo>
                    <a:lnTo>
                      <a:pt x="199" y="1616"/>
                    </a:lnTo>
                    <a:lnTo>
                      <a:pt x="177" y="1608"/>
                    </a:lnTo>
                    <a:lnTo>
                      <a:pt x="177" y="1592"/>
                    </a:lnTo>
                    <a:lnTo>
                      <a:pt x="192" y="1568"/>
                    </a:lnTo>
                    <a:lnTo>
                      <a:pt x="177" y="1560"/>
                    </a:lnTo>
                    <a:lnTo>
                      <a:pt x="177" y="1544"/>
                    </a:lnTo>
                    <a:lnTo>
                      <a:pt x="192" y="1536"/>
                    </a:lnTo>
                    <a:lnTo>
                      <a:pt x="214" y="1504"/>
                    </a:lnTo>
                    <a:lnTo>
                      <a:pt x="185" y="1464"/>
                    </a:lnTo>
                    <a:lnTo>
                      <a:pt x="185" y="1448"/>
                    </a:lnTo>
                    <a:lnTo>
                      <a:pt x="185" y="1424"/>
                    </a:lnTo>
                    <a:lnTo>
                      <a:pt x="214" y="1400"/>
                    </a:lnTo>
                    <a:lnTo>
                      <a:pt x="207" y="1376"/>
                    </a:lnTo>
                    <a:lnTo>
                      <a:pt x="162" y="1352"/>
                    </a:lnTo>
                    <a:lnTo>
                      <a:pt x="177" y="1320"/>
                    </a:lnTo>
                    <a:lnTo>
                      <a:pt x="199" y="1304"/>
                    </a:lnTo>
                    <a:lnTo>
                      <a:pt x="199" y="1288"/>
                    </a:lnTo>
                    <a:lnTo>
                      <a:pt x="162" y="1288"/>
                    </a:lnTo>
                    <a:lnTo>
                      <a:pt x="155" y="1256"/>
                    </a:lnTo>
                    <a:lnTo>
                      <a:pt x="126" y="1240"/>
                    </a:lnTo>
                    <a:lnTo>
                      <a:pt x="74" y="1240"/>
                    </a:lnTo>
                    <a:lnTo>
                      <a:pt x="74" y="1208"/>
                    </a:lnTo>
                    <a:lnTo>
                      <a:pt x="66" y="1184"/>
                    </a:lnTo>
                    <a:lnTo>
                      <a:pt x="74" y="1168"/>
                    </a:lnTo>
                    <a:lnTo>
                      <a:pt x="118" y="1144"/>
                    </a:lnTo>
                    <a:lnTo>
                      <a:pt x="118" y="1128"/>
                    </a:lnTo>
                    <a:lnTo>
                      <a:pt x="81" y="1112"/>
                    </a:lnTo>
                    <a:lnTo>
                      <a:pt x="81" y="1080"/>
                    </a:lnTo>
                    <a:lnTo>
                      <a:pt x="89" y="1048"/>
                    </a:lnTo>
                    <a:lnTo>
                      <a:pt x="118" y="1032"/>
                    </a:lnTo>
                    <a:lnTo>
                      <a:pt x="96" y="992"/>
                    </a:lnTo>
                    <a:lnTo>
                      <a:pt x="133" y="960"/>
                    </a:lnTo>
                    <a:lnTo>
                      <a:pt x="126" y="920"/>
                    </a:lnTo>
                    <a:lnTo>
                      <a:pt x="89" y="904"/>
                    </a:lnTo>
                    <a:lnTo>
                      <a:pt x="89" y="864"/>
                    </a:lnTo>
                    <a:lnTo>
                      <a:pt x="66" y="832"/>
                    </a:lnTo>
                    <a:lnTo>
                      <a:pt x="66" y="792"/>
                    </a:lnTo>
                    <a:lnTo>
                      <a:pt x="44" y="752"/>
                    </a:lnTo>
                    <a:lnTo>
                      <a:pt x="59" y="728"/>
                    </a:lnTo>
                    <a:lnTo>
                      <a:pt x="44" y="704"/>
                    </a:lnTo>
                    <a:lnTo>
                      <a:pt x="74" y="680"/>
                    </a:lnTo>
                    <a:lnTo>
                      <a:pt x="66" y="608"/>
                    </a:lnTo>
                    <a:lnTo>
                      <a:pt x="22" y="608"/>
                    </a:lnTo>
                    <a:lnTo>
                      <a:pt x="0" y="576"/>
                    </a:lnTo>
                    <a:lnTo>
                      <a:pt x="0" y="544"/>
                    </a:lnTo>
                    <a:lnTo>
                      <a:pt x="44" y="520"/>
                    </a:lnTo>
                    <a:lnTo>
                      <a:pt x="37" y="488"/>
                    </a:lnTo>
                    <a:lnTo>
                      <a:pt x="15" y="448"/>
                    </a:lnTo>
                    <a:lnTo>
                      <a:pt x="37" y="432"/>
                    </a:lnTo>
                    <a:lnTo>
                      <a:pt x="7" y="400"/>
                    </a:lnTo>
                    <a:lnTo>
                      <a:pt x="7" y="360"/>
                    </a:lnTo>
                    <a:lnTo>
                      <a:pt x="30" y="352"/>
                    </a:lnTo>
                    <a:lnTo>
                      <a:pt x="30" y="376"/>
                    </a:lnTo>
                    <a:lnTo>
                      <a:pt x="52" y="416"/>
                    </a:lnTo>
                    <a:lnTo>
                      <a:pt x="89" y="448"/>
                    </a:lnTo>
                    <a:lnTo>
                      <a:pt x="74" y="496"/>
                    </a:lnTo>
                    <a:lnTo>
                      <a:pt x="89" y="520"/>
                    </a:lnTo>
                    <a:lnTo>
                      <a:pt x="66" y="544"/>
                    </a:lnTo>
                    <a:lnTo>
                      <a:pt x="96" y="536"/>
                    </a:lnTo>
                    <a:lnTo>
                      <a:pt x="103" y="440"/>
                    </a:lnTo>
                    <a:lnTo>
                      <a:pt x="66" y="376"/>
                    </a:lnTo>
                    <a:lnTo>
                      <a:pt x="44" y="312"/>
                    </a:lnTo>
                    <a:lnTo>
                      <a:pt x="162" y="312"/>
                    </a:lnTo>
                    <a:lnTo>
                      <a:pt x="162" y="240"/>
                    </a:lnTo>
                    <a:lnTo>
                      <a:pt x="222" y="176"/>
                    </a:lnTo>
                    <a:lnTo>
                      <a:pt x="288" y="160"/>
                    </a:lnTo>
                    <a:lnTo>
                      <a:pt x="303" y="136"/>
                    </a:lnTo>
                    <a:lnTo>
                      <a:pt x="332" y="136"/>
                    </a:lnTo>
                    <a:lnTo>
                      <a:pt x="332" y="160"/>
                    </a:lnTo>
                    <a:lnTo>
                      <a:pt x="377" y="120"/>
                    </a:lnTo>
                    <a:lnTo>
                      <a:pt x="377" y="96"/>
                    </a:lnTo>
                    <a:lnTo>
                      <a:pt x="421" y="96"/>
                    </a:lnTo>
                    <a:lnTo>
                      <a:pt x="399" y="48"/>
                    </a:lnTo>
                    <a:lnTo>
                      <a:pt x="421" y="0"/>
                    </a:lnTo>
                    <a:lnTo>
                      <a:pt x="480" y="8"/>
                    </a:lnTo>
                    <a:lnTo>
                      <a:pt x="458" y="40"/>
                    </a:lnTo>
                    <a:lnTo>
                      <a:pt x="495" y="40"/>
                    </a:lnTo>
                    <a:lnTo>
                      <a:pt x="487" y="80"/>
                    </a:lnTo>
                    <a:lnTo>
                      <a:pt x="532" y="56"/>
                    </a:lnTo>
                    <a:lnTo>
                      <a:pt x="606" y="64"/>
                    </a:lnTo>
                    <a:lnTo>
                      <a:pt x="613" y="104"/>
                    </a:lnTo>
                    <a:lnTo>
                      <a:pt x="628" y="144"/>
                    </a:lnTo>
                    <a:lnTo>
                      <a:pt x="569" y="240"/>
                    </a:lnTo>
                    <a:lnTo>
                      <a:pt x="524" y="328"/>
                    </a:lnTo>
                    <a:lnTo>
                      <a:pt x="613" y="264"/>
                    </a:lnTo>
                    <a:lnTo>
                      <a:pt x="591" y="248"/>
                    </a:lnTo>
                    <a:lnTo>
                      <a:pt x="620" y="216"/>
                    </a:lnTo>
                    <a:lnTo>
                      <a:pt x="628" y="240"/>
                    </a:lnTo>
                    <a:lnTo>
                      <a:pt x="620" y="280"/>
                    </a:lnTo>
                    <a:lnTo>
                      <a:pt x="635" y="328"/>
                    </a:lnTo>
                    <a:lnTo>
                      <a:pt x="672" y="360"/>
                    </a:lnTo>
                    <a:lnTo>
                      <a:pt x="672" y="392"/>
                    </a:lnTo>
                    <a:lnTo>
                      <a:pt x="694" y="416"/>
                    </a:lnTo>
                    <a:lnTo>
                      <a:pt x="650" y="480"/>
                    </a:lnTo>
                    <a:lnTo>
                      <a:pt x="650" y="528"/>
                    </a:lnTo>
                    <a:lnTo>
                      <a:pt x="620" y="536"/>
                    </a:lnTo>
                    <a:lnTo>
                      <a:pt x="591" y="568"/>
                    </a:lnTo>
                    <a:lnTo>
                      <a:pt x="613" y="600"/>
                    </a:lnTo>
                    <a:lnTo>
                      <a:pt x="628" y="640"/>
                    </a:lnTo>
                    <a:lnTo>
                      <a:pt x="628" y="672"/>
                    </a:lnTo>
                    <a:lnTo>
                      <a:pt x="642" y="696"/>
                    </a:lnTo>
                    <a:lnTo>
                      <a:pt x="613" y="736"/>
                    </a:lnTo>
                    <a:lnTo>
                      <a:pt x="635" y="744"/>
                    </a:lnTo>
                    <a:lnTo>
                      <a:pt x="642" y="784"/>
                    </a:lnTo>
                    <a:lnTo>
                      <a:pt x="665" y="816"/>
                    </a:lnTo>
                    <a:lnTo>
                      <a:pt x="650" y="848"/>
                    </a:lnTo>
                    <a:lnTo>
                      <a:pt x="657" y="888"/>
                    </a:lnTo>
                    <a:lnTo>
                      <a:pt x="724" y="888"/>
                    </a:lnTo>
                    <a:lnTo>
                      <a:pt x="731" y="912"/>
                    </a:lnTo>
                    <a:lnTo>
                      <a:pt x="724" y="920"/>
                    </a:lnTo>
                    <a:lnTo>
                      <a:pt x="702" y="920"/>
                    </a:lnTo>
                    <a:lnTo>
                      <a:pt x="694" y="968"/>
                    </a:lnTo>
                    <a:lnTo>
                      <a:pt x="679" y="984"/>
                    </a:lnTo>
                    <a:lnTo>
                      <a:pt x="702" y="1024"/>
                    </a:lnTo>
                    <a:lnTo>
                      <a:pt x="694" y="1056"/>
                    </a:lnTo>
                    <a:lnTo>
                      <a:pt x="665" y="1112"/>
                    </a:lnTo>
                    <a:lnTo>
                      <a:pt x="672" y="1152"/>
                    </a:lnTo>
                    <a:lnTo>
                      <a:pt x="702" y="1176"/>
                    </a:lnTo>
                    <a:lnTo>
                      <a:pt x="709" y="1200"/>
                    </a:lnTo>
                    <a:lnTo>
                      <a:pt x="694" y="1216"/>
                    </a:lnTo>
                    <a:lnTo>
                      <a:pt x="709" y="1248"/>
                    </a:lnTo>
                    <a:lnTo>
                      <a:pt x="702" y="1288"/>
                    </a:lnTo>
                    <a:lnTo>
                      <a:pt x="657" y="1272"/>
                    </a:lnTo>
                    <a:lnTo>
                      <a:pt x="635" y="1248"/>
                    </a:lnTo>
                    <a:lnTo>
                      <a:pt x="628" y="1248"/>
                    </a:lnTo>
                    <a:lnTo>
                      <a:pt x="628" y="1296"/>
                    </a:lnTo>
                    <a:lnTo>
                      <a:pt x="591" y="1344"/>
                    </a:lnTo>
                    <a:lnTo>
                      <a:pt x="583" y="1376"/>
                    </a:lnTo>
                    <a:lnTo>
                      <a:pt x="576" y="1376"/>
                    </a:lnTo>
                    <a:lnTo>
                      <a:pt x="554" y="1344"/>
                    </a:lnTo>
                    <a:lnTo>
                      <a:pt x="539" y="1344"/>
                    </a:lnTo>
                    <a:lnTo>
                      <a:pt x="532" y="1368"/>
                    </a:lnTo>
                    <a:lnTo>
                      <a:pt x="487" y="1368"/>
                    </a:lnTo>
                    <a:lnTo>
                      <a:pt x="487" y="1392"/>
                    </a:lnTo>
                    <a:lnTo>
                      <a:pt x="465" y="1416"/>
                    </a:lnTo>
                    <a:lnTo>
                      <a:pt x="495" y="1448"/>
                    </a:lnTo>
                    <a:lnTo>
                      <a:pt x="495" y="1488"/>
                    </a:lnTo>
                    <a:lnTo>
                      <a:pt x="473" y="1504"/>
                    </a:lnTo>
                    <a:lnTo>
                      <a:pt x="465" y="1584"/>
                    </a:lnTo>
                    <a:lnTo>
                      <a:pt x="436" y="1592"/>
                    </a:lnTo>
                    <a:lnTo>
                      <a:pt x="436" y="1616"/>
                    </a:lnTo>
                    <a:lnTo>
                      <a:pt x="465" y="1640"/>
                    </a:lnTo>
                    <a:lnTo>
                      <a:pt x="473" y="1640"/>
                    </a:lnTo>
                    <a:lnTo>
                      <a:pt x="465" y="1648"/>
                    </a:lnTo>
                    <a:lnTo>
                      <a:pt x="428" y="1664"/>
                    </a:lnTo>
                    <a:lnTo>
                      <a:pt x="391" y="1704"/>
                    </a:lnTo>
                    <a:lnTo>
                      <a:pt x="369" y="1752"/>
                    </a:lnTo>
                    <a:lnTo>
                      <a:pt x="347" y="1760"/>
                    </a:lnTo>
                    <a:lnTo>
                      <a:pt x="332" y="1784"/>
                    </a:lnTo>
                    <a:lnTo>
                      <a:pt x="266" y="1768"/>
                    </a:lnTo>
                    <a:lnTo>
                      <a:pt x="251" y="17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2"/>
              <p:cNvSpPr>
                <a:spLocks/>
              </p:cNvSpPr>
              <p:nvPr/>
            </p:nvSpPr>
            <p:spPr bwMode="auto">
              <a:xfrm rot="704206">
                <a:off x="4702175" y="3173413"/>
                <a:ext cx="630237" cy="330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0" y="184"/>
                  </a:cxn>
                  <a:cxn ang="0">
                    <a:pos x="0" y="176"/>
                  </a:cxn>
                  <a:cxn ang="0">
                    <a:pos x="22" y="168"/>
                  </a:cxn>
                  <a:cxn ang="0">
                    <a:pos x="52" y="120"/>
                  </a:cxn>
                  <a:cxn ang="0">
                    <a:pos x="74" y="112"/>
                  </a:cxn>
                  <a:cxn ang="0">
                    <a:pos x="96" y="64"/>
                  </a:cxn>
                  <a:cxn ang="0">
                    <a:pos x="162" y="16"/>
                  </a:cxn>
                  <a:cxn ang="0">
                    <a:pos x="184" y="0"/>
                  </a:cxn>
                  <a:cxn ang="0">
                    <a:pos x="207" y="16"/>
                  </a:cxn>
                  <a:cxn ang="0">
                    <a:pos x="266" y="24"/>
                  </a:cxn>
                  <a:cxn ang="0">
                    <a:pos x="310" y="24"/>
                  </a:cxn>
                  <a:cxn ang="0">
                    <a:pos x="332" y="8"/>
                  </a:cxn>
                </a:cxnLst>
                <a:rect l="0" t="0" r="r" b="b"/>
                <a:pathLst>
                  <a:path w="333" h="185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76"/>
                    </a:lnTo>
                    <a:lnTo>
                      <a:pt x="22" y="168"/>
                    </a:lnTo>
                    <a:lnTo>
                      <a:pt x="52" y="120"/>
                    </a:lnTo>
                    <a:lnTo>
                      <a:pt x="74" y="112"/>
                    </a:lnTo>
                    <a:lnTo>
                      <a:pt x="96" y="64"/>
                    </a:lnTo>
                    <a:lnTo>
                      <a:pt x="162" y="16"/>
                    </a:lnTo>
                    <a:lnTo>
                      <a:pt x="184" y="0"/>
                    </a:lnTo>
                    <a:lnTo>
                      <a:pt x="207" y="16"/>
                    </a:lnTo>
                    <a:lnTo>
                      <a:pt x="266" y="24"/>
                    </a:lnTo>
                    <a:lnTo>
                      <a:pt x="310" y="24"/>
                    </a:lnTo>
                    <a:lnTo>
                      <a:pt x="332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23"/>
              <p:cNvSpPr>
                <a:spLocks/>
              </p:cNvSpPr>
              <p:nvPr/>
            </p:nvSpPr>
            <p:spPr bwMode="auto">
              <a:xfrm rot="704206">
                <a:off x="4338638" y="3286125"/>
                <a:ext cx="352425" cy="115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16"/>
                  </a:cxn>
                  <a:cxn ang="0">
                    <a:pos x="15" y="48"/>
                  </a:cxn>
                  <a:cxn ang="0">
                    <a:pos x="37" y="56"/>
                  </a:cxn>
                  <a:cxn ang="0">
                    <a:pos x="59" y="16"/>
                  </a:cxn>
                  <a:cxn ang="0">
                    <a:pos x="81" y="32"/>
                  </a:cxn>
                  <a:cxn ang="0">
                    <a:pos x="96" y="64"/>
                  </a:cxn>
                  <a:cxn ang="0">
                    <a:pos x="141" y="56"/>
                  </a:cxn>
                  <a:cxn ang="0">
                    <a:pos x="185" y="64"/>
                  </a:cxn>
                </a:cxnLst>
                <a:rect l="0" t="0" r="r" b="b"/>
                <a:pathLst>
                  <a:path w="186" h="65">
                    <a:moveTo>
                      <a:pt x="0" y="0"/>
                    </a:moveTo>
                    <a:lnTo>
                      <a:pt x="15" y="16"/>
                    </a:lnTo>
                    <a:lnTo>
                      <a:pt x="15" y="48"/>
                    </a:lnTo>
                    <a:lnTo>
                      <a:pt x="37" y="56"/>
                    </a:lnTo>
                    <a:lnTo>
                      <a:pt x="59" y="16"/>
                    </a:lnTo>
                    <a:lnTo>
                      <a:pt x="81" y="32"/>
                    </a:lnTo>
                    <a:lnTo>
                      <a:pt x="96" y="64"/>
                    </a:lnTo>
                    <a:lnTo>
                      <a:pt x="141" y="56"/>
                    </a:lnTo>
                    <a:lnTo>
                      <a:pt x="185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24"/>
              <p:cNvSpPr>
                <a:spLocks/>
              </p:cNvSpPr>
              <p:nvPr/>
            </p:nvSpPr>
            <p:spPr bwMode="auto">
              <a:xfrm rot="704206">
                <a:off x="4462463" y="3484563"/>
                <a:ext cx="812800" cy="91598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0"/>
                  </a:cxn>
                  <a:cxn ang="0">
                    <a:pos x="59" y="24"/>
                  </a:cxn>
                  <a:cxn ang="0">
                    <a:pos x="30" y="64"/>
                  </a:cxn>
                  <a:cxn ang="0">
                    <a:pos x="7" y="72"/>
                  </a:cxn>
                  <a:cxn ang="0">
                    <a:pos x="15" y="104"/>
                  </a:cxn>
                  <a:cxn ang="0">
                    <a:pos x="0" y="128"/>
                  </a:cxn>
                  <a:cxn ang="0">
                    <a:pos x="15" y="144"/>
                  </a:cxn>
                  <a:cxn ang="0">
                    <a:pos x="7" y="176"/>
                  </a:cxn>
                  <a:cxn ang="0">
                    <a:pos x="81" y="208"/>
                  </a:cxn>
                  <a:cxn ang="0">
                    <a:pos x="103" y="256"/>
                  </a:cxn>
                  <a:cxn ang="0">
                    <a:pos x="81" y="264"/>
                  </a:cxn>
                  <a:cxn ang="0">
                    <a:pos x="74" y="320"/>
                  </a:cxn>
                  <a:cxn ang="0">
                    <a:pos x="52" y="328"/>
                  </a:cxn>
                  <a:cxn ang="0">
                    <a:pos x="37" y="352"/>
                  </a:cxn>
                  <a:cxn ang="0">
                    <a:pos x="66" y="376"/>
                  </a:cxn>
                  <a:cxn ang="0">
                    <a:pos x="52" y="400"/>
                  </a:cxn>
                  <a:cxn ang="0">
                    <a:pos x="74" y="448"/>
                  </a:cxn>
                  <a:cxn ang="0">
                    <a:pos x="111" y="424"/>
                  </a:cxn>
                  <a:cxn ang="0">
                    <a:pos x="125" y="400"/>
                  </a:cxn>
                  <a:cxn ang="0">
                    <a:pos x="148" y="416"/>
                  </a:cxn>
                  <a:cxn ang="0">
                    <a:pos x="192" y="424"/>
                  </a:cxn>
                  <a:cxn ang="0">
                    <a:pos x="192" y="488"/>
                  </a:cxn>
                  <a:cxn ang="0">
                    <a:pos x="207" y="512"/>
                  </a:cxn>
                  <a:cxn ang="0">
                    <a:pos x="258" y="512"/>
                  </a:cxn>
                  <a:cxn ang="0">
                    <a:pos x="310" y="496"/>
                  </a:cxn>
                  <a:cxn ang="0">
                    <a:pos x="332" y="472"/>
                  </a:cxn>
                  <a:cxn ang="0">
                    <a:pos x="362" y="488"/>
                  </a:cxn>
                  <a:cxn ang="0">
                    <a:pos x="406" y="480"/>
                  </a:cxn>
                  <a:cxn ang="0">
                    <a:pos x="428" y="504"/>
                  </a:cxn>
                </a:cxnLst>
                <a:rect l="0" t="0" r="r" b="b"/>
                <a:pathLst>
                  <a:path w="429" h="513">
                    <a:moveTo>
                      <a:pt x="59" y="0"/>
                    </a:moveTo>
                    <a:lnTo>
                      <a:pt x="59" y="0"/>
                    </a:lnTo>
                    <a:lnTo>
                      <a:pt x="59" y="24"/>
                    </a:lnTo>
                    <a:lnTo>
                      <a:pt x="30" y="64"/>
                    </a:lnTo>
                    <a:lnTo>
                      <a:pt x="7" y="72"/>
                    </a:lnTo>
                    <a:lnTo>
                      <a:pt x="15" y="104"/>
                    </a:lnTo>
                    <a:lnTo>
                      <a:pt x="0" y="128"/>
                    </a:lnTo>
                    <a:lnTo>
                      <a:pt x="15" y="144"/>
                    </a:lnTo>
                    <a:lnTo>
                      <a:pt x="7" y="176"/>
                    </a:lnTo>
                    <a:lnTo>
                      <a:pt x="81" y="208"/>
                    </a:lnTo>
                    <a:lnTo>
                      <a:pt x="103" y="256"/>
                    </a:lnTo>
                    <a:lnTo>
                      <a:pt x="81" y="264"/>
                    </a:lnTo>
                    <a:lnTo>
                      <a:pt x="74" y="320"/>
                    </a:lnTo>
                    <a:lnTo>
                      <a:pt x="52" y="328"/>
                    </a:lnTo>
                    <a:lnTo>
                      <a:pt x="37" y="352"/>
                    </a:lnTo>
                    <a:lnTo>
                      <a:pt x="66" y="376"/>
                    </a:lnTo>
                    <a:lnTo>
                      <a:pt x="52" y="400"/>
                    </a:lnTo>
                    <a:lnTo>
                      <a:pt x="74" y="448"/>
                    </a:lnTo>
                    <a:lnTo>
                      <a:pt x="111" y="424"/>
                    </a:lnTo>
                    <a:lnTo>
                      <a:pt x="125" y="400"/>
                    </a:lnTo>
                    <a:lnTo>
                      <a:pt x="148" y="416"/>
                    </a:lnTo>
                    <a:lnTo>
                      <a:pt x="192" y="424"/>
                    </a:lnTo>
                    <a:lnTo>
                      <a:pt x="192" y="488"/>
                    </a:lnTo>
                    <a:lnTo>
                      <a:pt x="207" y="512"/>
                    </a:lnTo>
                    <a:lnTo>
                      <a:pt x="258" y="512"/>
                    </a:lnTo>
                    <a:lnTo>
                      <a:pt x="310" y="496"/>
                    </a:lnTo>
                    <a:lnTo>
                      <a:pt x="332" y="472"/>
                    </a:lnTo>
                    <a:lnTo>
                      <a:pt x="362" y="488"/>
                    </a:lnTo>
                    <a:lnTo>
                      <a:pt x="406" y="480"/>
                    </a:lnTo>
                    <a:lnTo>
                      <a:pt x="428" y="5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 rot="704206">
                <a:off x="4222750" y="4811713"/>
                <a:ext cx="225425" cy="388938"/>
              </a:xfrm>
              <a:custGeom>
                <a:avLst/>
                <a:gdLst/>
                <a:ahLst/>
                <a:cxnLst>
                  <a:cxn ang="0">
                    <a:pos x="59" y="216"/>
                  </a:cxn>
                  <a:cxn ang="0">
                    <a:pos x="81" y="192"/>
                  </a:cxn>
                  <a:cxn ang="0">
                    <a:pos x="103" y="176"/>
                  </a:cxn>
                  <a:cxn ang="0">
                    <a:pos x="96" y="152"/>
                  </a:cxn>
                  <a:cxn ang="0">
                    <a:pos x="118" y="144"/>
                  </a:cxn>
                  <a:cxn ang="0">
                    <a:pos x="96" y="104"/>
                  </a:cxn>
                  <a:cxn ang="0">
                    <a:pos x="89" y="64"/>
                  </a:cxn>
                  <a:cxn ang="0">
                    <a:pos x="52" y="24"/>
                  </a:cxn>
                  <a:cxn ang="0">
                    <a:pos x="15" y="24"/>
                  </a:cxn>
                  <a:cxn ang="0">
                    <a:pos x="0" y="0"/>
                  </a:cxn>
                </a:cxnLst>
                <a:rect l="0" t="0" r="r" b="b"/>
                <a:pathLst>
                  <a:path w="119" h="217">
                    <a:moveTo>
                      <a:pt x="59" y="216"/>
                    </a:moveTo>
                    <a:lnTo>
                      <a:pt x="81" y="192"/>
                    </a:lnTo>
                    <a:lnTo>
                      <a:pt x="103" y="176"/>
                    </a:lnTo>
                    <a:lnTo>
                      <a:pt x="96" y="152"/>
                    </a:lnTo>
                    <a:lnTo>
                      <a:pt x="118" y="144"/>
                    </a:lnTo>
                    <a:lnTo>
                      <a:pt x="96" y="104"/>
                    </a:lnTo>
                    <a:lnTo>
                      <a:pt x="89" y="64"/>
                    </a:lnTo>
                    <a:lnTo>
                      <a:pt x="52" y="24"/>
                    </a:lnTo>
                    <a:lnTo>
                      <a:pt x="15" y="24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 rot="704206">
                <a:off x="3400425" y="4410075"/>
                <a:ext cx="633412" cy="471488"/>
              </a:xfrm>
              <a:custGeom>
                <a:avLst/>
                <a:gdLst/>
                <a:ahLst/>
                <a:cxnLst>
                  <a:cxn ang="0">
                    <a:pos x="67" y="240"/>
                  </a:cxn>
                  <a:cxn ang="0">
                    <a:pos x="22" y="200"/>
                  </a:cxn>
                  <a:cxn ang="0">
                    <a:pos x="52" y="184"/>
                  </a:cxn>
                  <a:cxn ang="0">
                    <a:pos x="7" y="176"/>
                  </a:cxn>
                  <a:cxn ang="0">
                    <a:pos x="0" y="176"/>
                  </a:cxn>
                  <a:cxn ang="0">
                    <a:pos x="0" y="160"/>
                  </a:cxn>
                  <a:cxn ang="0">
                    <a:pos x="15" y="144"/>
                  </a:cxn>
                  <a:cxn ang="0">
                    <a:pos x="0" y="112"/>
                  </a:cxn>
                  <a:cxn ang="0">
                    <a:pos x="0" y="80"/>
                  </a:cxn>
                  <a:cxn ang="0">
                    <a:pos x="52" y="56"/>
                  </a:cxn>
                  <a:cxn ang="0">
                    <a:pos x="44" y="32"/>
                  </a:cxn>
                  <a:cxn ang="0">
                    <a:pos x="52" y="8"/>
                  </a:cxn>
                  <a:cxn ang="0">
                    <a:pos x="52" y="0"/>
                  </a:cxn>
                  <a:cxn ang="0">
                    <a:pos x="81" y="0"/>
                  </a:cxn>
                  <a:cxn ang="0">
                    <a:pos x="141" y="16"/>
                  </a:cxn>
                  <a:cxn ang="0">
                    <a:pos x="192" y="64"/>
                  </a:cxn>
                  <a:cxn ang="0">
                    <a:pos x="215" y="64"/>
                  </a:cxn>
                  <a:cxn ang="0">
                    <a:pos x="237" y="80"/>
                  </a:cxn>
                  <a:cxn ang="0">
                    <a:pos x="259" y="72"/>
                  </a:cxn>
                  <a:cxn ang="0">
                    <a:pos x="289" y="88"/>
                  </a:cxn>
                  <a:cxn ang="0">
                    <a:pos x="266" y="96"/>
                  </a:cxn>
                  <a:cxn ang="0">
                    <a:pos x="281" y="128"/>
                  </a:cxn>
                  <a:cxn ang="0">
                    <a:pos x="318" y="104"/>
                  </a:cxn>
                  <a:cxn ang="0">
                    <a:pos x="333" y="128"/>
                  </a:cxn>
                  <a:cxn ang="0">
                    <a:pos x="333" y="208"/>
                  </a:cxn>
                  <a:cxn ang="0">
                    <a:pos x="318" y="224"/>
                  </a:cxn>
                  <a:cxn ang="0">
                    <a:pos x="311" y="240"/>
                  </a:cxn>
                  <a:cxn ang="0">
                    <a:pos x="266" y="240"/>
                  </a:cxn>
                  <a:cxn ang="0">
                    <a:pos x="237" y="264"/>
                  </a:cxn>
                  <a:cxn ang="0">
                    <a:pos x="215" y="248"/>
                  </a:cxn>
                  <a:cxn ang="0">
                    <a:pos x="207" y="224"/>
                  </a:cxn>
                  <a:cxn ang="0">
                    <a:pos x="178" y="208"/>
                  </a:cxn>
                  <a:cxn ang="0">
                    <a:pos x="111" y="240"/>
                  </a:cxn>
                  <a:cxn ang="0">
                    <a:pos x="89" y="232"/>
                  </a:cxn>
                  <a:cxn ang="0">
                    <a:pos x="67" y="240"/>
                  </a:cxn>
                </a:cxnLst>
                <a:rect l="0" t="0" r="r" b="b"/>
                <a:pathLst>
                  <a:path w="334" h="265">
                    <a:moveTo>
                      <a:pt x="67" y="240"/>
                    </a:moveTo>
                    <a:lnTo>
                      <a:pt x="22" y="200"/>
                    </a:lnTo>
                    <a:lnTo>
                      <a:pt x="52" y="184"/>
                    </a:lnTo>
                    <a:lnTo>
                      <a:pt x="7" y="176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5" y="144"/>
                    </a:lnTo>
                    <a:lnTo>
                      <a:pt x="0" y="112"/>
                    </a:lnTo>
                    <a:lnTo>
                      <a:pt x="0" y="80"/>
                    </a:lnTo>
                    <a:lnTo>
                      <a:pt x="52" y="56"/>
                    </a:lnTo>
                    <a:lnTo>
                      <a:pt x="44" y="32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81" y="0"/>
                    </a:lnTo>
                    <a:lnTo>
                      <a:pt x="141" y="16"/>
                    </a:lnTo>
                    <a:lnTo>
                      <a:pt x="192" y="64"/>
                    </a:lnTo>
                    <a:lnTo>
                      <a:pt x="215" y="64"/>
                    </a:lnTo>
                    <a:lnTo>
                      <a:pt x="237" y="80"/>
                    </a:lnTo>
                    <a:lnTo>
                      <a:pt x="259" y="72"/>
                    </a:lnTo>
                    <a:lnTo>
                      <a:pt x="289" y="88"/>
                    </a:lnTo>
                    <a:lnTo>
                      <a:pt x="266" y="96"/>
                    </a:lnTo>
                    <a:lnTo>
                      <a:pt x="281" y="128"/>
                    </a:lnTo>
                    <a:lnTo>
                      <a:pt x="318" y="104"/>
                    </a:lnTo>
                    <a:lnTo>
                      <a:pt x="333" y="128"/>
                    </a:lnTo>
                    <a:lnTo>
                      <a:pt x="333" y="208"/>
                    </a:lnTo>
                    <a:lnTo>
                      <a:pt x="318" y="224"/>
                    </a:lnTo>
                    <a:lnTo>
                      <a:pt x="311" y="240"/>
                    </a:lnTo>
                    <a:lnTo>
                      <a:pt x="266" y="240"/>
                    </a:lnTo>
                    <a:lnTo>
                      <a:pt x="237" y="264"/>
                    </a:lnTo>
                    <a:lnTo>
                      <a:pt x="215" y="248"/>
                    </a:lnTo>
                    <a:lnTo>
                      <a:pt x="207" y="224"/>
                    </a:lnTo>
                    <a:lnTo>
                      <a:pt x="178" y="208"/>
                    </a:lnTo>
                    <a:lnTo>
                      <a:pt x="111" y="240"/>
                    </a:lnTo>
                    <a:lnTo>
                      <a:pt x="89" y="232"/>
                    </a:lnTo>
                    <a:lnTo>
                      <a:pt x="67" y="2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 rot="704206">
                <a:off x="3432175" y="4816475"/>
                <a:ext cx="823912" cy="644525"/>
              </a:xfrm>
              <a:custGeom>
                <a:avLst/>
                <a:gdLst/>
                <a:ahLst/>
                <a:cxnLst>
                  <a:cxn ang="0">
                    <a:pos x="214" y="264"/>
                  </a:cxn>
                  <a:cxn ang="0">
                    <a:pos x="199" y="232"/>
                  </a:cxn>
                  <a:cxn ang="0">
                    <a:pos x="177" y="232"/>
                  </a:cxn>
                  <a:cxn ang="0">
                    <a:pos x="118" y="232"/>
                  </a:cxn>
                  <a:cxn ang="0">
                    <a:pos x="103" y="200"/>
                  </a:cxn>
                  <a:cxn ang="0">
                    <a:pos x="88" y="192"/>
                  </a:cxn>
                  <a:cxn ang="0">
                    <a:pos x="74" y="208"/>
                  </a:cxn>
                  <a:cxn ang="0">
                    <a:pos x="52" y="208"/>
                  </a:cxn>
                  <a:cxn ang="0">
                    <a:pos x="0" y="32"/>
                  </a:cxn>
                  <a:cxn ang="0">
                    <a:pos x="22" y="24"/>
                  </a:cxn>
                  <a:cxn ang="0">
                    <a:pos x="44" y="32"/>
                  </a:cxn>
                  <a:cxn ang="0">
                    <a:pos x="111" y="0"/>
                  </a:cxn>
                  <a:cxn ang="0">
                    <a:pos x="140" y="16"/>
                  </a:cxn>
                  <a:cxn ang="0">
                    <a:pos x="147" y="40"/>
                  </a:cxn>
                  <a:cxn ang="0">
                    <a:pos x="170" y="56"/>
                  </a:cxn>
                  <a:cxn ang="0">
                    <a:pos x="199" y="32"/>
                  </a:cxn>
                  <a:cxn ang="0">
                    <a:pos x="243" y="32"/>
                  </a:cxn>
                  <a:cxn ang="0">
                    <a:pos x="251" y="16"/>
                  </a:cxn>
                  <a:cxn ang="0">
                    <a:pos x="265" y="0"/>
                  </a:cxn>
                  <a:cxn ang="0">
                    <a:pos x="273" y="0"/>
                  </a:cxn>
                  <a:cxn ang="0">
                    <a:pos x="288" y="32"/>
                  </a:cxn>
                  <a:cxn ang="0">
                    <a:pos x="324" y="64"/>
                  </a:cxn>
                  <a:cxn ang="0">
                    <a:pos x="324" y="96"/>
                  </a:cxn>
                  <a:cxn ang="0">
                    <a:pos x="339" y="120"/>
                  </a:cxn>
                  <a:cxn ang="0">
                    <a:pos x="339" y="128"/>
                  </a:cxn>
                  <a:cxn ang="0">
                    <a:pos x="391" y="144"/>
                  </a:cxn>
                  <a:cxn ang="0">
                    <a:pos x="354" y="192"/>
                  </a:cxn>
                  <a:cxn ang="0">
                    <a:pos x="383" y="224"/>
                  </a:cxn>
                  <a:cxn ang="0">
                    <a:pos x="391" y="200"/>
                  </a:cxn>
                  <a:cxn ang="0">
                    <a:pos x="406" y="200"/>
                  </a:cxn>
                  <a:cxn ang="0">
                    <a:pos x="398" y="232"/>
                  </a:cxn>
                  <a:cxn ang="0">
                    <a:pos x="435" y="272"/>
                  </a:cxn>
                  <a:cxn ang="0">
                    <a:pos x="413" y="280"/>
                  </a:cxn>
                  <a:cxn ang="0">
                    <a:pos x="413" y="296"/>
                  </a:cxn>
                  <a:cxn ang="0">
                    <a:pos x="420" y="304"/>
                  </a:cxn>
                  <a:cxn ang="0">
                    <a:pos x="413" y="336"/>
                  </a:cxn>
                  <a:cxn ang="0">
                    <a:pos x="369" y="336"/>
                  </a:cxn>
                  <a:cxn ang="0">
                    <a:pos x="332" y="360"/>
                  </a:cxn>
                  <a:cxn ang="0">
                    <a:pos x="317" y="344"/>
                  </a:cxn>
                  <a:cxn ang="0">
                    <a:pos x="302" y="320"/>
                  </a:cxn>
                  <a:cxn ang="0">
                    <a:pos x="280" y="336"/>
                  </a:cxn>
                  <a:cxn ang="0">
                    <a:pos x="251" y="312"/>
                  </a:cxn>
                  <a:cxn ang="0">
                    <a:pos x="243" y="288"/>
                  </a:cxn>
                  <a:cxn ang="0">
                    <a:pos x="229" y="280"/>
                  </a:cxn>
                  <a:cxn ang="0">
                    <a:pos x="214" y="264"/>
                  </a:cxn>
                </a:cxnLst>
                <a:rect l="0" t="0" r="r" b="b"/>
                <a:pathLst>
                  <a:path w="436" h="361">
                    <a:moveTo>
                      <a:pt x="214" y="264"/>
                    </a:moveTo>
                    <a:lnTo>
                      <a:pt x="199" y="232"/>
                    </a:lnTo>
                    <a:lnTo>
                      <a:pt x="177" y="232"/>
                    </a:lnTo>
                    <a:lnTo>
                      <a:pt x="118" y="232"/>
                    </a:lnTo>
                    <a:lnTo>
                      <a:pt x="103" y="200"/>
                    </a:lnTo>
                    <a:lnTo>
                      <a:pt x="88" y="192"/>
                    </a:lnTo>
                    <a:lnTo>
                      <a:pt x="74" y="208"/>
                    </a:lnTo>
                    <a:lnTo>
                      <a:pt x="52" y="208"/>
                    </a:lnTo>
                    <a:lnTo>
                      <a:pt x="0" y="32"/>
                    </a:lnTo>
                    <a:lnTo>
                      <a:pt x="22" y="24"/>
                    </a:lnTo>
                    <a:lnTo>
                      <a:pt x="44" y="32"/>
                    </a:lnTo>
                    <a:lnTo>
                      <a:pt x="111" y="0"/>
                    </a:lnTo>
                    <a:lnTo>
                      <a:pt x="140" y="16"/>
                    </a:lnTo>
                    <a:lnTo>
                      <a:pt x="147" y="40"/>
                    </a:lnTo>
                    <a:lnTo>
                      <a:pt x="170" y="56"/>
                    </a:lnTo>
                    <a:lnTo>
                      <a:pt x="199" y="32"/>
                    </a:lnTo>
                    <a:lnTo>
                      <a:pt x="243" y="32"/>
                    </a:lnTo>
                    <a:lnTo>
                      <a:pt x="251" y="16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88" y="32"/>
                    </a:lnTo>
                    <a:lnTo>
                      <a:pt x="324" y="64"/>
                    </a:lnTo>
                    <a:lnTo>
                      <a:pt x="324" y="96"/>
                    </a:lnTo>
                    <a:lnTo>
                      <a:pt x="339" y="120"/>
                    </a:lnTo>
                    <a:lnTo>
                      <a:pt x="339" y="128"/>
                    </a:lnTo>
                    <a:lnTo>
                      <a:pt x="391" y="144"/>
                    </a:lnTo>
                    <a:lnTo>
                      <a:pt x="354" y="192"/>
                    </a:lnTo>
                    <a:lnTo>
                      <a:pt x="383" y="224"/>
                    </a:lnTo>
                    <a:lnTo>
                      <a:pt x="391" y="200"/>
                    </a:lnTo>
                    <a:lnTo>
                      <a:pt x="406" y="200"/>
                    </a:lnTo>
                    <a:lnTo>
                      <a:pt x="398" y="232"/>
                    </a:lnTo>
                    <a:lnTo>
                      <a:pt x="435" y="272"/>
                    </a:lnTo>
                    <a:lnTo>
                      <a:pt x="413" y="280"/>
                    </a:lnTo>
                    <a:lnTo>
                      <a:pt x="413" y="296"/>
                    </a:lnTo>
                    <a:lnTo>
                      <a:pt x="420" y="304"/>
                    </a:lnTo>
                    <a:lnTo>
                      <a:pt x="413" y="336"/>
                    </a:lnTo>
                    <a:lnTo>
                      <a:pt x="369" y="336"/>
                    </a:lnTo>
                    <a:lnTo>
                      <a:pt x="332" y="360"/>
                    </a:lnTo>
                    <a:lnTo>
                      <a:pt x="317" y="344"/>
                    </a:lnTo>
                    <a:lnTo>
                      <a:pt x="302" y="320"/>
                    </a:lnTo>
                    <a:lnTo>
                      <a:pt x="280" y="336"/>
                    </a:lnTo>
                    <a:lnTo>
                      <a:pt x="251" y="312"/>
                    </a:lnTo>
                    <a:lnTo>
                      <a:pt x="243" y="288"/>
                    </a:lnTo>
                    <a:lnTo>
                      <a:pt x="229" y="280"/>
                    </a:lnTo>
                    <a:lnTo>
                      <a:pt x="214" y="2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 rot="704206">
                <a:off x="3825875" y="5067300"/>
                <a:ext cx="238125" cy="244475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18" y="8"/>
                  </a:cxn>
                  <a:cxn ang="0">
                    <a:pos x="103" y="8"/>
                  </a:cxn>
                  <a:cxn ang="0">
                    <a:pos x="88" y="40"/>
                  </a:cxn>
                  <a:cxn ang="0">
                    <a:pos x="52" y="72"/>
                  </a:cxn>
                  <a:cxn ang="0">
                    <a:pos x="15" y="80"/>
                  </a:cxn>
                  <a:cxn ang="0">
                    <a:pos x="7" y="96"/>
                  </a:cxn>
                  <a:cxn ang="0">
                    <a:pos x="22" y="112"/>
                  </a:cxn>
                  <a:cxn ang="0">
                    <a:pos x="0" y="136"/>
                  </a:cxn>
                </a:cxnLst>
                <a:rect l="0" t="0" r="r" b="b"/>
                <a:pathLst>
                  <a:path w="126" h="137">
                    <a:moveTo>
                      <a:pt x="125" y="0"/>
                    </a:moveTo>
                    <a:lnTo>
                      <a:pt x="118" y="8"/>
                    </a:lnTo>
                    <a:lnTo>
                      <a:pt x="103" y="8"/>
                    </a:lnTo>
                    <a:lnTo>
                      <a:pt x="88" y="40"/>
                    </a:lnTo>
                    <a:lnTo>
                      <a:pt x="52" y="72"/>
                    </a:lnTo>
                    <a:lnTo>
                      <a:pt x="15" y="80"/>
                    </a:lnTo>
                    <a:lnTo>
                      <a:pt x="7" y="96"/>
                    </a:lnTo>
                    <a:lnTo>
                      <a:pt x="22" y="112"/>
                    </a:lnTo>
                    <a:lnTo>
                      <a:pt x="0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 rot="704206">
                <a:off x="3140075" y="4084638"/>
                <a:ext cx="406400" cy="615950"/>
              </a:xfrm>
              <a:custGeom>
                <a:avLst/>
                <a:gdLst/>
                <a:ahLst/>
                <a:cxnLst>
                  <a:cxn ang="0">
                    <a:pos x="214" y="136"/>
                  </a:cxn>
                  <a:cxn ang="0">
                    <a:pos x="214" y="144"/>
                  </a:cxn>
                  <a:cxn ang="0">
                    <a:pos x="207" y="168"/>
                  </a:cxn>
                  <a:cxn ang="0">
                    <a:pos x="214" y="192"/>
                  </a:cxn>
                  <a:cxn ang="0">
                    <a:pos x="162" y="216"/>
                  </a:cxn>
                  <a:cxn ang="0">
                    <a:pos x="162" y="248"/>
                  </a:cxn>
                  <a:cxn ang="0">
                    <a:pos x="177" y="280"/>
                  </a:cxn>
                  <a:cxn ang="0">
                    <a:pos x="162" y="296"/>
                  </a:cxn>
                  <a:cxn ang="0">
                    <a:pos x="162" y="312"/>
                  </a:cxn>
                  <a:cxn ang="0">
                    <a:pos x="103" y="344"/>
                  </a:cxn>
                  <a:cxn ang="0">
                    <a:pos x="81" y="336"/>
                  </a:cxn>
                  <a:cxn ang="0">
                    <a:pos x="81" y="312"/>
                  </a:cxn>
                  <a:cxn ang="0">
                    <a:pos x="103" y="312"/>
                  </a:cxn>
                  <a:cxn ang="0">
                    <a:pos x="37" y="264"/>
                  </a:cxn>
                  <a:cxn ang="0">
                    <a:pos x="0" y="272"/>
                  </a:cxn>
                  <a:cxn ang="0">
                    <a:pos x="22" y="240"/>
                  </a:cxn>
                  <a:cxn ang="0">
                    <a:pos x="15" y="200"/>
                  </a:cxn>
                  <a:cxn ang="0">
                    <a:pos x="7" y="192"/>
                  </a:cxn>
                  <a:cxn ang="0">
                    <a:pos x="15" y="160"/>
                  </a:cxn>
                  <a:cxn ang="0">
                    <a:pos x="37" y="152"/>
                  </a:cxn>
                  <a:cxn ang="0">
                    <a:pos x="37" y="128"/>
                  </a:cxn>
                  <a:cxn ang="0">
                    <a:pos x="66" y="120"/>
                  </a:cxn>
                  <a:cxn ang="0">
                    <a:pos x="66" y="88"/>
                  </a:cxn>
                  <a:cxn ang="0">
                    <a:pos x="44" y="6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81" y="8"/>
                  </a:cxn>
                  <a:cxn ang="0">
                    <a:pos x="81" y="40"/>
                  </a:cxn>
                  <a:cxn ang="0">
                    <a:pos x="125" y="56"/>
                  </a:cxn>
                  <a:cxn ang="0">
                    <a:pos x="140" y="40"/>
                  </a:cxn>
                  <a:cxn ang="0">
                    <a:pos x="162" y="56"/>
                  </a:cxn>
                  <a:cxn ang="0">
                    <a:pos x="199" y="24"/>
                  </a:cxn>
                  <a:cxn ang="0">
                    <a:pos x="199" y="32"/>
                  </a:cxn>
                  <a:cxn ang="0">
                    <a:pos x="207" y="88"/>
                  </a:cxn>
                  <a:cxn ang="0">
                    <a:pos x="214" y="136"/>
                  </a:cxn>
                </a:cxnLst>
                <a:rect l="0" t="0" r="r" b="b"/>
                <a:pathLst>
                  <a:path w="215" h="345">
                    <a:moveTo>
                      <a:pt x="214" y="136"/>
                    </a:moveTo>
                    <a:lnTo>
                      <a:pt x="214" y="144"/>
                    </a:lnTo>
                    <a:lnTo>
                      <a:pt x="207" y="168"/>
                    </a:lnTo>
                    <a:lnTo>
                      <a:pt x="214" y="192"/>
                    </a:lnTo>
                    <a:lnTo>
                      <a:pt x="162" y="216"/>
                    </a:lnTo>
                    <a:lnTo>
                      <a:pt x="162" y="248"/>
                    </a:lnTo>
                    <a:lnTo>
                      <a:pt x="177" y="280"/>
                    </a:lnTo>
                    <a:lnTo>
                      <a:pt x="162" y="296"/>
                    </a:lnTo>
                    <a:lnTo>
                      <a:pt x="162" y="312"/>
                    </a:lnTo>
                    <a:lnTo>
                      <a:pt x="103" y="344"/>
                    </a:lnTo>
                    <a:lnTo>
                      <a:pt x="81" y="336"/>
                    </a:lnTo>
                    <a:lnTo>
                      <a:pt x="81" y="312"/>
                    </a:lnTo>
                    <a:lnTo>
                      <a:pt x="103" y="312"/>
                    </a:lnTo>
                    <a:lnTo>
                      <a:pt x="37" y="264"/>
                    </a:lnTo>
                    <a:lnTo>
                      <a:pt x="0" y="272"/>
                    </a:lnTo>
                    <a:lnTo>
                      <a:pt x="22" y="240"/>
                    </a:lnTo>
                    <a:lnTo>
                      <a:pt x="15" y="200"/>
                    </a:lnTo>
                    <a:lnTo>
                      <a:pt x="7" y="192"/>
                    </a:lnTo>
                    <a:lnTo>
                      <a:pt x="15" y="160"/>
                    </a:lnTo>
                    <a:lnTo>
                      <a:pt x="37" y="152"/>
                    </a:lnTo>
                    <a:lnTo>
                      <a:pt x="37" y="128"/>
                    </a:lnTo>
                    <a:lnTo>
                      <a:pt x="66" y="120"/>
                    </a:lnTo>
                    <a:lnTo>
                      <a:pt x="66" y="88"/>
                    </a:lnTo>
                    <a:lnTo>
                      <a:pt x="44" y="6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81" y="8"/>
                    </a:lnTo>
                    <a:lnTo>
                      <a:pt x="81" y="40"/>
                    </a:lnTo>
                    <a:lnTo>
                      <a:pt x="125" y="56"/>
                    </a:lnTo>
                    <a:lnTo>
                      <a:pt x="140" y="40"/>
                    </a:lnTo>
                    <a:lnTo>
                      <a:pt x="162" y="56"/>
                    </a:lnTo>
                    <a:lnTo>
                      <a:pt x="199" y="24"/>
                    </a:lnTo>
                    <a:lnTo>
                      <a:pt x="199" y="32"/>
                    </a:lnTo>
                    <a:lnTo>
                      <a:pt x="207" y="88"/>
                    </a:lnTo>
                    <a:lnTo>
                      <a:pt x="214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 rot="704206">
                <a:off x="2398713" y="2660650"/>
                <a:ext cx="1233487" cy="760413"/>
              </a:xfrm>
              <a:custGeom>
                <a:avLst/>
                <a:gdLst/>
                <a:ahLst/>
                <a:cxnLst>
                  <a:cxn ang="0">
                    <a:pos x="643" y="64"/>
                  </a:cxn>
                  <a:cxn ang="0">
                    <a:pos x="643" y="96"/>
                  </a:cxn>
                  <a:cxn ang="0">
                    <a:pos x="650" y="120"/>
                  </a:cxn>
                  <a:cxn ang="0">
                    <a:pos x="598" y="160"/>
                  </a:cxn>
                  <a:cxn ang="0">
                    <a:pos x="561" y="168"/>
                  </a:cxn>
                  <a:cxn ang="0">
                    <a:pos x="517" y="200"/>
                  </a:cxn>
                  <a:cxn ang="0">
                    <a:pos x="502" y="208"/>
                  </a:cxn>
                  <a:cxn ang="0">
                    <a:pos x="488" y="208"/>
                  </a:cxn>
                  <a:cxn ang="0">
                    <a:pos x="473" y="232"/>
                  </a:cxn>
                  <a:cxn ang="0">
                    <a:pos x="458" y="232"/>
                  </a:cxn>
                  <a:cxn ang="0">
                    <a:pos x="436" y="224"/>
                  </a:cxn>
                  <a:cxn ang="0">
                    <a:pos x="414" y="248"/>
                  </a:cxn>
                  <a:cxn ang="0">
                    <a:pos x="414" y="280"/>
                  </a:cxn>
                  <a:cxn ang="0">
                    <a:pos x="384" y="304"/>
                  </a:cxn>
                  <a:cxn ang="0">
                    <a:pos x="362" y="392"/>
                  </a:cxn>
                  <a:cxn ang="0">
                    <a:pos x="355" y="400"/>
                  </a:cxn>
                  <a:cxn ang="0">
                    <a:pos x="325" y="424"/>
                  </a:cxn>
                  <a:cxn ang="0">
                    <a:pos x="266" y="392"/>
                  </a:cxn>
                  <a:cxn ang="0">
                    <a:pos x="207" y="392"/>
                  </a:cxn>
                  <a:cxn ang="0">
                    <a:pos x="163" y="376"/>
                  </a:cxn>
                  <a:cxn ang="0">
                    <a:pos x="155" y="352"/>
                  </a:cxn>
                  <a:cxn ang="0">
                    <a:pos x="111" y="352"/>
                  </a:cxn>
                  <a:cxn ang="0">
                    <a:pos x="118" y="392"/>
                  </a:cxn>
                  <a:cxn ang="0">
                    <a:pos x="89" y="392"/>
                  </a:cxn>
                  <a:cxn ang="0">
                    <a:pos x="74" y="384"/>
                  </a:cxn>
                  <a:cxn ang="0">
                    <a:pos x="37" y="384"/>
                  </a:cxn>
                  <a:cxn ang="0">
                    <a:pos x="22" y="400"/>
                  </a:cxn>
                  <a:cxn ang="0">
                    <a:pos x="7" y="400"/>
                  </a:cxn>
                  <a:cxn ang="0">
                    <a:pos x="0" y="344"/>
                  </a:cxn>
                  <a:cxn ang="0">
                    <a:pos x="30" y="296"/>
                  </a:cxn>
                  <a:cxn ang="0">
                    <a:pos x="44" y="280"/>
                  </a:cxn>
                  <a:cxn ang="0">
                    <a:pos x="81" y="280"/>
                  </a:cxn>
                  <a:cxn ang="0">
                    <a:pos x="74" y="248"/>
                  </a:cxn>
                  <a:cxn ang="0">
                    <a:pos x="133" y="208"/>
                  </a:cxn>
                  <a:cxn ang="0">
                    <a:pos x="103" y="192"/>
                  </a:cxn>
                  <a:cxn ang="0">
                    <a:pos x="81" y="208"/>
                  </a:cxn>
                  <a:cxn ang="0">
                    <a:pos x="59" y="184"/>
                  </a:cxn>
                  <a:cxn ang="0">
                    <a:pos x="81" y="160"/>
                  </a:cxn>
                  <a:cxn ang="0">
                    <a:pos x="103" y="104"/>
                  </a:cxn>
                  <a:cxn ang="0">
                    <a:pos x="81" y="72"/>
                  </a:cxn>
                  <a:cxn ang="0">
                    <a:pos x="89" y="56"/>
                  </a:cxn>
                  <a:cxn ang="0">
                    <a:pos x="133" y="80"/>
                  </a:cxn>
                  <a:cxn ang="0">
                    <a:pos x="155" y="112"/>
                  </a:cxn>
                  <a:cxn ang="0">
                    <a:pos x="185" y="104"/>
                  </a:cxn>
                  <a:cxn ang="0">
                    <a:pos x="199" y="120"/>
                  </a:cxn>
                  <a:cxn ang="0">
                    <a:pos x="214" y="104"/>
                  </a:cxn>
                  <a:cxn ang="0">
                    <a:pos x="214" y="64"/>
                  </a:cxn>
                  <a:cxn ang="0">
                    <a:pos x="199" y="48"/>
                  </a:cxn>
                  <a:cxn ang="0">
                    <a:pos x="229" y="16"/>
                  </a:cxn>
                  <a:cxn ang="0">
                    <a:pos x="303" y="8"/>
                  </a:cxn>
                  <a:cxn ang="0">
                    <a:pos x="310" y="0"/>
                  </a:cxn>
                  <a:cxn ang="0">
                    <a:pos x="332" y="8"/>
                  </a:cxn>
                  <a:cxn ang="0">
                    <a:pos x="421" y="64"/>
                  </a:cxn>
                  <a:cxn ang="0">
                    <a:pos x="510" y="104"/>
                  </a:cxn>
                  <a:cxn ang="0">
                    <a:pos x="554" y="104"/>
                  </a:cxn>
                  <a:cxn ang="0">
                    <a:pos x="569" y="88"/>
                  </a:cxn>
                  <a:cxn ang="0">
                    <a:pos x="598" y="88"/>
                  </a:cxn>
                  <a:cxn ang="0">
                    <a:pos x="613" y="72"/>
                  </a:cxn>
                  <a:cxn ang="0">
                    <a:pos x="643" y="64"/>
                  </a:cxn>
                </a:cxnLst>
                <a:rect l="0" t="0" r="r" b="b"/>
                <a:pathLst>
                  <a:path w="651" h="425">
                    <a:moveTo>
                      <a:pt x="643" y="64"/>
                    </a:moveTo>
                    <a:lnTo>
                      <a:pt x="643" y="96"/>
                    </a:lnTo>
                    <a:lnTo>
                      <a:pt x="650" y="120"/>
                    </a:lnTo>
                    <a:lnTo>
                      <a:pt x="598" y="160"/>
                    </a:lnTo>
                    <a:lnTo>
                      <a:pt x="561" y="168"/>
                    </a:lnTo>
                    <a:lnTo>
                      <a:pt x="517" y="200"/>
                    </a:lnTo>
                    <a:lnTo>
                      <a:pt x="502" y="208"/>
                    </a:lnTo>
                    <a:lnTo>
                      <a:pt x="488" y="208"/>
                    </a:lnTo>
                    <a:lnTo>
                      <a:pt x="473" y="232"/>
                    </a:lnTo>
                    <a:lnTo>
                      <a:pt x="458" y="232"/>
                    </a:lnTo>
                    <a:lnTo>
                      <a:pt x="436" y="224"/>
                    </a:lnTo>
                    <a:lnTo>
                      <a:pt x="414" y="248"/>
                    </a:lnTo>
                    <a:lnTo>
                      <a:pt x="414" y="280"/>
                    </a:lnTo>
                    <a:lnTo>
                      <a:pt x="384" y="304"/>
                    </a:lnTo>
                    <a:lnTo>
                      <a:pt x="362" y="392"/>
                    </a:lnTo>
                    <a:lnTo>
                      <a:pt x="355" y="400"/>
                    </a:lnTo>
                    <a:lnTo>
                      <a:pt x="325" y="424"/>
                    </a:lnTo>
                    <a:lnTo>
                      <a:pt x="266" y="392"/>
                    </a:lnTo>
                    <a:lnTo>
                      <a:pt x="207" y="392"/>
                    </a:lnTo>
                    <a:lnTo>
                      <a:pt x="163" y="376"/>
                    </a:lnTo>
                    <a:lnTo>
                      <a:pt x="155" y="352"/>
                    </a:lnTo>
                    <a:lnTo>
                      <a:pt x="111" y="352"/>
                    </a:lnTo>
                    <a:lnTo>
                      <a:pt x="118" y="392"/>
                    </a:lnTo>
                    <a:lnTo>
                      <a:pt x="89" y="392"/>
                    </a:lnTo>
                    <a:lnTo>
                      <a:pt x="74" y="384"/>
                    </a:lnTo>
                    <a:lnTo>
                      <a:pt x="37" y="384"/>
                    </a:lnTo>
                    <a:lnTo>
                      <a:pt x="22" y="400"/>
                    </a:lnTo>
                    <a:lnTo>
                      <a:pt x="7" y="400"/>
                    </a:lnTo>
                    <a:lnTo>
                      <a:pt x="0" y="344"/>
                    </a:lnTo>
                    <a:lnTo>
                      <a:pt x="30" y="296"/>
                    </a:lnTo>
                    <a:lnTo>
                      <a:pt x="44" y="280"/>
                    </a:lnTo>
                    <a:lnTo>
                      <a:pt x="81" y="280"/>
                    </a:lnTo>
                    <a:lnTo>
                      <a:pt x="74" y="248"/>
                    </a:lnTo>
                    <a:lnTo>
                      <a:pt x="133" y="208"/>
                    </a:lnTo>
                    <a:lnTo>
                      <a:pt x="103" y="192"/>
                    </a:lnTo>
                    <a:lnTo>
                      <a:pt x="81" y="208"/>
                    </a:lnTo>
                    <a:lnTo>
                      <a:pt x="59" y="184"/>
                    </a:lnTo>
                    <a:lnTo>
                      <a:pt x="81" y="160"/>
                    </a:lnTo>
                    <a:lnTo>
                      <a:pt x="103" y="104"/>
                    </a:lnTo>
                    <a:lnTo>
                      <a:pt x="81" y="72"/>
                    </a:lnTo>
                    <a:lnTo>
                      <a:pt x="89" y="56"/>
                    </a:lnTo>
                    <a:lnTo>
                      <a:pt x="133" y="80"/>
                    </a:lnTo>
                    <a:lnTo>
                      <a:pt x="155" y="112"/>
                    </a:lnTo>
                    <a:lnTo>
                      <a:pt x="185" y="104"/>
                    </a:lnTo>
                    <a:lnTo>
                      <a:pt x="199" y="120"/>
                    </a:lnTo>
                    <a:lnTo>
                      <a:pt x="214" y="104"/>
                    </a:lnTo>
                    <a:lnTo>
                      <a:pt x="214" y="64"/>
                    </a:lnTo>
                    <a:lnTo>
                      <a:pt x="199" y="48"/>
                    </a:lnTo>
                    <a:lnTo>
                      <a:pt x="229" y="16"/>
                    </a:lnTo>
                    <a:lnTo>
                      <a:pt x="303" y="8"/>
                    </a:lnTo>
                    <a:lnTo>
                      <a:pt x="310" y="0"/>
                    </a:lnTo>
                    <a:lnTo>
                      <a:pt x="332" y="8"/>
                    </a:lnTo>
                    <a:lnTo>
                      <a:pt x="421" y="64"/>
                    </a:lnTo>
                    <a:lnTo>
                      <a:pt x="510" y="104"/>
                    </a:lnTo>
                    <a:lnTo>
                      <a:pt x="554" y="104"/>
                    </a:lnTo>
                    <a:lnTo>
                      <a:pt x="569" y="88"/>
                    </a:lnTo>
                    <a:lnTo>
                      <a:pt x="598" y="88"/>
                    </a:lnTo>
                    <a:lnTo>
                      <a:pt x="613" y="72"/>
                    </a:lnTo>
                    <a:lnTo>
                      <a:pt x="643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 rot="704206">
                <a:off x="2093913" y="2216150"/>
                <a:ext cx="1619250" cy="944563"/>
              </a:xfrm>
              <a:custGeom>
                <a:avLst/>
                <a:gdLst/>
                <a:ahLst/>
                <a:cxnLst>
                  <a:cxn ang="0">
                    <a:pos x="502" y="240"/>
                  </a:cxn>
                  <a:cxn ang="0">
                    <a:pos x="531" y="240"/>
                  </a:cxn>
                  <a:cxn ang="0">
                    <a:pos x="708" y="336"/>
                  </a:cxn>
                  <a:cxn ang="0">
                    <a:pos x="768" y="320"/>
                  </a:cxn>
                  <a:cxn ang="0">
                    <a:pos x="812" y="304"/>
                  </a:cxn>
                  <a:cxn ang="0">
                    <a:pos x="849" y="296"/>
                  </a:cxn>
                  <a:cxn ang="0">
                    <a:pos x="841" y="264"/>
                  </a:cxn>
                  <a:cxn ang="0">
                    <a:pos x="856" y="216"/>
                  </a:cxn>
                  <a:cxn ang="0">
                    <a:pos x="775" y="168"/>
                  </a:cxn>
                  <a:cxn ang="0">
                    <a:pos x="745" y="96"/>
                  </a:cxn>
                  <a:cxn ang="0">
                    <a:pos x="760" y="176"/>
                  </a:cxn>
                  <a:cxn ang="0">
                    <a:pos x="738" y="232"/>
                  </a:cxn>
                  <a:cxn ang="0">
                    <a:pos x="701" y="240"/>
                  </a:cxn>
                  <a:cxn ang="0">
                    <a:pos x="716" y="192"/>
                  </a:cxn>
                  <a:cxn ang="0">
                    <a:pos x="635" y="184"/>
                  </a:cxn>
                  <a:cxn ang="0">
                    <a:pos x="583" y="176"/>
                  </a:cxn>
                  <a:cxn ang="0">
                    <a:pos x="627" y="144"/>
                  </a:cxn>
                  <a:cxn ang="0">
                    <a:pos x="568" y="160"/>
                  </a:cxn>
                  <a:cxn ang="0">
                    <a:pos x="487" y="136"/>
                  </a:cxn>
                  <a:cxn ang="0">
                    <a:pos x="450" y="136"/>
                  </a:cxn>
                  <a:cxn ang="0">
                    <a:pos x="391" y="152"/>
                  </a:cxn>
                  <a:cxn ang="0">
                    <a:pos x="443" y="112"/>
                  </a:cxn>
                  <a:cxn ang="0">
                    <a:pos x="399" y="0"/>
                  </a:cxn>
                  <a:cxn ang="0">
                    <a:pos x="362" y="88"/>
                  </a:cxn>
                  <a:cxn ang="0">
                    <a:pos x="339" y="144"/>
                  </a:cxn>
                  <a:cxn ang="0">
                    <a:pos x="303" y="104"/>
                  </a:cxn>
                  <a:cxn ang="0">
                    <a:pos x="207" y="128"/>
                  </a:cxn>
                  <a:cxn ang="0">
                    <a:pos x="162" y="128"/>
                  </a:cxn>
                  <a:cxn ang="0">
                    <a:pos x="118" y="104"/>
                  </a:cxn>
                  <a:cxn ang="0">
                    <a:pos x="81" y="144"/>
                  </a:cxn>
                  <a:cxn ang="0">
                    <a:pos x="44" y="184"/>
                  </a:cxn>
                  <a:cxn ang="0">
                    <a:pos x="44" y="256"/>
                  </a:cxn>
                  <a:cxn ang="0">
                    <a:pos x="0" y="288"/>
                  </a:cxn>
                  <a:cxn ang="0">
                    <a:pos x="59" y="392"/>
                  </a:cxn>
                  <a:cxn ang="0">
                    <a:pos x="96" y="416"/>
                  </a:cxn>
                  <a:cxn ang="0">
                    <a:pos x="177" y="456"/>
                  </a:cxn>
                  <a:cxn ang="0">
                    <a:pos x="229" y="496"/>
                  </a:cxn>
                  <a:cxn ang="0">
                    <a:pos x="244" y="512"/>
                  </a:cxn>
                  <a:cxn ang="0">
                    <a:pos x="273" y="480"/>
                  </a:cxn>
                  <a:cxn ang="0">
                    <a:pos x="303" y="424"/>
                  </a:cxn>
                  <a:cxn ang="0">
                    <a:pos x="258" y="416"/>
                  </a:cxn>
                  <a:cxn ang="0">
                    <a:pos x="303" y="336"/>
                  </a:cxn>
                  <a:cxn ang="0">
                    <a:pos x="288" y="288"/>
                  </a:cxn>
                  <a:cxn ang="0">
                    <a:pos x="354" y="344"/>
                  </a:cxn>
                  <a:cxn ang="0">
                    <a:pos x="399" y="352"/>
                  </a:cxn>
                  <a:cxn ang="0">
                    <a:pos x="413" y="296"/>
                  </a:cxn>
                  <a:cxn ang="0">
                    <a:pos x="428" y="248"/>
                  </a:cxn>
                </a:cxnLst>
                <a:rect l="0" t="0" r="r" b="b"/>
                <a:pathLst>
                  <a:path w="857" h="529">
                    <a:moveTo>
                      <a:pt x="428" y="248"/>
                    </a:moveTo>
                    <a:lnTo>
                      <a:pt x="502" y="240"/>
                    </a:lnTo>
                    <a:lnTo>
                      <a:pt x="509" y="232"/>
                    </a:lnTo>
                    <a:lnTo>
                      <a:pt x="531" y="240"/>
                    </a:lnTo>
                    <a:lnTo>
                      <a:pt x="620" y="296"/>
                    </a:lnTo>
                    <a:lnTo>
                      <a:pt x="708" y="336"/>
                    </a:lnTo>
                    <a:lnTo>
                      <a:pt x="753" y="336"/>
                    </a:lnTo>
                    <a:lnTo>
                      <a:pt x="768" y="320"/>
                    </a:lnTo>
                    <a:lnTo>
                      <a:pt x="797" y="320"/>
                    </a:lnTo>
                    <a:lnTo>
                      <a:pt x="812" y="304"/>
                    </a:lnTo>
                    <a:lnTo>
                      <a:pt x="841" y="296"/>
                    </a:lnTo>
                    <a:lnTo>
                      <a:pt x="849" y="296"/>
                    </a:lnTo>
                    <a:lnTo>
                      <a:pt x="856" y="280"/>
                    </a:lnTo>
                    <a:lnTo>
                      <a:pt x="841" y="264"/>
                    </a:lnTo>
                    <a:lnTo>
                      <a:pt x="856" y="248"/>
                    </a:lnTo>
                    <a:lnTo>
                      <a:pt x="856" y="216"/>
                    </a:lnTo>
                    <a:lnTo>
                      <a:pt x="804" y="168"/>
                    </a:lnTo>
                    <a:lnTo>
                      <a:pt x="775" y="168"/>
                    </a:lnTo>
                    <a:lnTo>
                      <a:pt x="775" y="120"/>
                    </a:lnTo>
                    <a:lnTo>
                      <a:pt x="745" y="96"/>
                    </a:lnTo>
                    <a:lnTo>
                      <a:pt x="745" y="128"/>
                    </a:lnTo>
                    <a:lnTo>
                      <a:pt x="760" y="176"/>
                    </a:lnTo>
                    <a:lnTo>
                      <a:pt x="760" y="216"/>
                    </a:lnTo>
                    <a:lnTo>
                      <a:pt x="738" y="232"/>
                    </a:lnTo>
                    <a:lnTo>
                      <a:pt x="723" y="256"/>
                    </a:lnTo>
                    <a:lnTo>
                      <a:pt x="701" y="240"/>
                    </a:lnTo>
                    <a:lnTo>
                      <a:pt x="723" y="224"/>
                    </a:lnTo>
                    <a:lnTo>
                      <a:pt x="716" y="192"/>
                    </a:lnTo>
                    <a:lnTo>
                      <a:pt x="672" y="200"/>
                    </a:lnTo>
                    <a:lnTo>
                      <a:pt x="635" y="184"/>
                    </a:lnTo>
                    <a:lnTo>
                      <a:pt x="605" y="200"/>
                    </a:lnTo>
                    <a:lnTo>
                      <a:pt x="583" y="176"/>
                    </a:lnTo>
                    <a:lnTo>
                      <a:pt x="627" y="168"/>
                    </a:lnTo>
                    <a:lnTo>
                      <a:pt x="627" y="144"/>
                    </a:lnTo>
                    <a:lnTo>
                      <a:pt x="583" y="136"/>
                    </a:lnTo>
                    <a:lnTo>
                      <a:pt x="568" y="160"/>
                    </a:lnTo>
                    <a:lnTo>
                      <a:pt x="553" y="144"/>
                    </a:lnTo>
                    <a:lnTo>
                      <a:pt x="487" y="136"/>
                    </a:lnTo>
                    <a:lnTo>
                      <a:pt x="472" y="152"/>
                    </a:lnTo>
                    <a:lnTo>
                      <a:pt x="450" y="136"/>
                    </a:lnTo>
                    <a:lnTo>
                      <a:pt x="428" y="168"/>
                    </a:lnTo>
                    <a:lnTo>
                      <a:pt x="391" y="152"/>
                    </a:lnTo>
                    <a:lnTo>
                      <a:pt x="406" y="104"/>
                    </a:lnTo>
                    <a:lnTo>
                      <a:pt x="443" y="112"/>
                    </a:lnTo>
                    <a:lnTo>
                      <a:pt x="450" y="56"/>
                    </a:lnTo>
                    <a:lnTo>
                      <a:pt x="399" y="0"/>
                    </a:lnTo>
                    <a:lnTo>
                      <a:pt x="406" y="56"/>
                    </a:lnTo>
                    <a:lnTo>
                      <a:pt x="362" y="88"/>
                    </a:lnTo>
                    <a:lnTo>
                      <a:pt x="354" y="136"/>
                    </a:lnTo>
                    <a:lnTo>
                      <a:pt x="339" y="144"/>
                    </a:lnTo>
                    <a:lnTo>
                      <a:pt x="332" y="152"/>
                    </a:lnTo>
                    <a:lnTo>
                      <a:pt x="303" y="104"/>
                    </a:lnTo>
                    <a:lnTo>
                      <a:pt x="244" y="104"/>
                    </a:lnTo>
                    <a:lnTo>
                      <a:pt x="207" y="128"/>
                    </a:lnTo>
                    <a:lnTo>
                      <a:pt x="192" y="168"/>
                    </a:lnTo>
                    <a:lnTo>
                      <a:pt x="162" y="128"/>
                    </a:lnTo>
                    <a:lnTo>
                      <a:pt x="140" y="80"/>
                    </a:lnTo>
                    <a:lnTo>
                      <a:pt x="118" y="104"/>
                    </a:lnTo>
                    <a:lnTo>
                      <a:pt x="125" y="152"/>
                    </a:lnTo>
                    <a:lnTo>
                      <a:pt x="81" y="144"/>
                    </a:lnTo>
                    <a:lnTo>
                      <a:pt x="66" y="144"/>
                    </a:lnTo>
                    <a:lnTo>
                      <a:pt x="44" y="184"/>
                    </a:lnTo>
                    <a:lnTo>
                      <a:pt x="59" y="208"/>
                    </a:lnTo>
                    <a:lnTo>
                      <a:pt x="44" y="256"/>
                    </a:lnTo>
                    <a:lnTo>
                      <a:pt x="15" y="280"/>
                    </a:lnTo>
                    <a:lnTo>
                      <a:pt x="0" y="288"/>
                    </a:lnTo>
                    <a:lnTo>
                      <a:pt x="7" y="336"/>
                    </a:lnTo>
                    <a:lnTo>
                      <a:pt x="59" y="392"/>
                    </a:lnTo>
                    <a:lnTo>
                      <a:pt x="89" y="392"/>
                    </a:lnTo>
                    <a:lnTo>
                      <a:pt x="96" y="416"/>
                    </a:lnTo>
                    <a:lnTo>
                      <a:pt x="125" y="424"/>
                    </a:lnTo>
                    <a:lnTo>
                      <a:pt x="177" y="456"/>
                    </a:lnTo>
                    <a:lnTo>
                      <a:pt x="192" y="488"/>
                    </a:lnTo>
                    <a:lnTo>
                      <a:pt x="229" y="496"/>
                    </a:lnTo>
                    <a:lnTo>
                      <a:pt x="229" y="528"/>
                    </a:lnTo>
                    <a:lnTo>
                      <a:pt x="244" y="512"/>
                    </a:lnTo>
                    <a:lnTo>
                      <a:pt x="280" y="512"/>
                    </a:lnTo>
                    <a:lnTo>
                      <a:pt x="273" y="480"/>
                    </a:lnTo>
                    <a:lnTo>
                      <a:pt x="332" y="440"/>
                    </a:lnTo>
                    <a:lnTo>
                      <a:pt x="303" y="424"/>
                    </a:lnTo>
                    <a:lnTo>
                      <a:pt x="280" y="440"/>
                    </a:lnTo>
                    <a:lnTo>
                      <a:pt x="258" y="416"/>
                    </a:lnTo>
                    <a:lnTo>
                      <a:pt x="280" y="392"/>
                    </a:lnTo>
                    <a:lnTo>
                      <a:pt x="303" y="336"/>
                    </a:lnTo>
                    <a:lnTo>
                      <a:pt x="280" y="304"/>
                    </a:lnTo>
                    <a:lnTo>
                      <a:pt x="288" y="288"/>
                    </a:lnTo>
                    <a:lnTo>
                      <a:pt x="332" y="312"/>
                    </a:lnTo>
                    <a:lnTo>
                      <a:pt x="354" y="344"/>
                    </a:lnTo>
                    <a:lnTo>
                      <a:pt x="384" y="336"/>
                    </a:lnTo>
                    <a:lnTo>
                      <a:pt x="399" y="352"/>
                    </a:lnTo>
                    <a:lnTo>
                      <a:pt x="413" y="336"/>
                    </a:lnTo>
                    <a:lnTo>
                      <a:pt x="413" y="296"/>
                    </a:lnTo>
                    <a:lnTo>
                      <a:pt x="399" y="280"/>
                    </a:lnTo>
                    <a:lnTo>
                      <a:pt x="428" y="2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 rot="704206">
                <a:off x="2763838" y="2459038"/>
                <a:ext cx="166687" cy="187325"/>
              </a:xfrm>
              <a:custGeom>
                <a:avLst/>
                <a:gdLst/>
                <a:ahLst/>
                <a:cxnLst>
                  <a:cxn ang="0">
                    <a:pos x="88" y="104"/>
                  </a:cxn>
                  <a:cxn ang="0">
                    <a:pos x="81" y="88"/>
                  </a:cxn>
                  <a:cxn ang="0">
                    <a:pos x="37" y="88"/>
                  </a:cxn>
                  <a:cxn ang="0">
                    <a:pos x="0" y="0"/>
                  </a:cxn>
                </a:cxnLst>
                <a:rect l="0" t="0" r="r" b="b"/>
                <a:pathLst>
                  <a:path w="89" h="105">
                    <a:moveTo>
                      <a:pt x="88" y="104"/>
                    </a:moveTo>
                    <a:lnTo>
                      <a:pt x="81" y="88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 rot="704206">
                <a:off x="2638425" y="4022725"/>
                <a:ext cx="422275" cy="314325"/>
              </a:xfrm>
              <a:custGeom>
                <a:avLst/>
                <a:gdLst/>
                <a:ahLst/>
                <a:cxnLst>
                  <a:cxn ang="0">
                    <a:pos x="215" y="120"/>
                  </a:cxn>
                  <a:cxn ang="0">
                    <a:pos x="192" y="112"/>
                  </a:cxn>
                  <a:cxn ang="0">
                    <a:pos x="185" y="88"/>
                  </a:cxn>
                  <a:cxn ang="0">
                    <a:pos x="155" y="88"/>
                  </a:cxn>
                  <a:cxn ang="0">
                    <a:pos x="141" y="56"/>
                  </a:cxn>
                  <a:cxn ang="0">
                    <a:pos x="141" y="24"/>
                  </a:cxn>
                  <a:cxn ang="0">
                    <a:pos x="126" y="16"/>
                  </a:cxn>
                  <a:cxn ang="0">
                    <a:pos x="96" y="24"/>
                  </a:cxn>
                  <a:cxn ang="0">
                    <a:pos x="67" y="0"/>
                  </a:cxn>
                  <a:cxn ang="0">
                    <a:pos x="52" y="0"/>
                  </a:cxn>
                  <a:cxn ang="0">
                    <a:pos x="30" y="16"/>
                  </a:cxn>
                  <a:cxn ang="0">
                    <a:pos x="22" y="56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22" y="120"/>
                  </a:cxn>
                  <a:cxn ang="0">
                    <a:pos x="22" y="152"/>
                  </a:cxn>
                  <a:cxn ang="0">
                    <a:pos x="59" y="152"/>
                  </a:cxn>
                  <a:cxn ang="0">
                    <a:pos x="81" y="176"/>
                  </a:cxn>
                  <a:cxn ang="0">
                    <a:pos x="104" y="152"/>
                  </a:cxn>
                  <a:cxn ang="0">
                    <a:pos x="185" y="160"/>
                  </a:cxn>
                  <a:cxn ang="0">
                    <a:pos x="222" y="144"/>
                  </a:cxn>
                  <a:cxn ang="0">
                    <a:pos x="215" y="120"/>
                  </a:cxn>
                </a:cxnLst>
                <a:rect l="0" t="0" r="r" b="b"/>
                <a:pathLst>
                  <a:path w="223" h="177">
                    <a:moveTo>
                      <a:pt x="215" y="120"/>
                    </a:moveTo>
                    <a:lnTo>
                      <a:pt x="192" y="112"/>
                    </a:lnTo>
                    <a:lnTo>
                      <a:pt x="185" y="88"/>
                    </a:lnTo>
                    <a:lnTo>
                      <a:pt x="155" y="88"/>
                    </a:lnTo>
                    <a:lnTo>
                      <a:pt x="141" y="56"/>
                    </a:lnTo>
                    <a:lnTo>
                      <a:pt x="141" y="24"/>
                    </a:lnTo>
                    <a:lnTo>
                      <a:pt x="126" y="16"/>
                    </a:lnTo>
                    <a:lnTo>
                      <a:pt x="96" y="24"/>
                    </a:lnTo>
                    <a:lnTo>
                      <a:pt x="67" y="0"/>
                    </a:lnTo>
                    <a:lnTo>
                      <a:pt x="52" y="0"/>
                    </a:lnTo>
                    <a:lnTo>
                      <a:pt x="30" y="16"/>
                    </a:lnTo>
                    <a:lnTo>
                      <a:pt x="22" y="56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22" y="120"/>
                    </a:lnTo>
                    <a:lnTo>
                      <a:pt x="22" y="152"/>
                    </a:lnTo>
                    <a:lnTo>
                      <a:pt x="59" y="152"/>
                    </a:lnTo>
                    <a:lnTo>
                      <a:pt x="81" y="176"/>
                    </a:lnTo>
                    <a:lnTo>
                      <a:pt x="104" y="152"/>
                    </a:lnTo>
                    <a:lnTo>
                      <a:pt x="185" y="160"/>
                    </a:lnTo>
                    <a:lnTo>
                      <a:pt x="222" y="144"/>
                    </a:lnTo>
                    <a:lnTo>
                      <a:pt x="215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 rot="704206">
                <a:off x="2338388" y="3883025"/>
                <a:ext cx="366712" cy="473075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0" y="200"/>
                  </a:cxn>
                  <a:cxn ang="0">
                    <a:pos x="37" y="136"/>
                  </a:cxn>
                  <a:cxn ang="0">
                    <a:pos x="66" y="136"/>
                  </a:cxn>
                  <a:cxn ang="0">
                    <a:pos x="89" y="104"/>
                  </a:cxn>
                  <a:cxn ang="0">
                    <a:pos x="22" y="96"/>
                  </a:cxn>
                  <a:cxn ang="0">
                    <a:pos x="15" y="72"/>
                  </a:cxn>
                  <a:cxn ang="0">
                    <a:pos x="7" y="48"/>
                  </a:cxn>
                  <a:cxn ang="0">
                    <a:pos x="22" y="32"/>
                  </a:cxn>
                  <a:cxn ang="0">
                    <a:pos x="52" y="48"/>
                  </a:cxn>
                  <a:cxn ang="0">
                    <a:pos x="37" y="64"/>
                  </a:cxn>
                  <a:cxn ang="0">
                    <a:pos x="66" y="64"/>
                  </a:cxn>
                  <a:cxn ang="0">
                    <a:pos x="103" y="56"/>
                  </a:cxn>
                  <a:cxn ang="0">
                    <a:pos x="103" y="16"/>
                  </a:cxn>
                  <a:cxn ang="0">
                    <a:pos x="111" y="0"/>
                  </a:cxn>
                  <a:cxn ang="0">
                    <a:pos x="140" y="32"/>
                  </a:cxn>
                  <a:cxn ang="0">
                    <a:pos x="170" y="32"/>
                  </a:cxn>
                  <a:cxn ang="0">
                    <a:pos x="192" y="5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52"/>
                  </a:cxn>
                  <a:cxn ang="0">
                    <a:pos x="185" y="160"/>
                  </a:cxn>
                  <a:cxn ang="0">
                    <a:pos x="185" y="192"/>
                  </a:cxn>
                  <a:cxn ang="0">
                    <a:pos x="140" y="192"/>
                  </a:cxn>
                  <a:cxn ang="0">
                    <a:pos x="111" y="168"/>
                  </a:cxn>
                  <a:cxn ang="0">
                    <a:pos x="96" y="208"/>
                  </a:cxn>
                  <a:cxn ang="0">
                    <a:pos x="111" y="256"/>
                  </a:cxn>
                  <a:cxn ang="0">
                    <a:pos x="59" y="240"/>
                  </a:cxn>
                  <a:cxn ang="0">
                    <a:pos x="59" y="264"/>
                  </a:cxn>
                  <a:cxn ang="0">
                    <a:pos x="22" y="264"/>
                  </a:cxn>
                  <a:cxn ang="0">
                    <a:pos x="37" y="248"/>
                  </a:cxn>
                  <a:cxn ang="0">
                    <a:pos x="22" y="232"/>
                  </a:cxn>
                  <a:cxn ang="0">
                    <a:pos x="0" y="232"/>
                  </a:cxn>
                </a:cxnLst>
                <a:rect l="0" t="0" r="r" b="b"/>
                <a:pathLst>
                  <a:path w="193" h="265">
                    <a:moveTo>
                      <a:pt x="0" y="232"/>
                    </a:moveTo>
                    <a:lnTo>
                      <a:pt x="0" y="200"/>
                    </a:lnTo>
                    <a:lnTo>
                      <a:pt x="37" y="136"/>
                    </a:lnTo>
                    <a:lnTo>
                      <a:pt x="66" y="136"/>
                    </a:lnTo>
                    <a:lnTo>
                      <a:pt x="89" y="104"/>
                    </a:lnTo>
                    <a:lnTo>
                      <a:pt x="22" y="96"/>
                    </a:lnTo>
                    <a:lnTo>
                      <a:pt x="15" y="72"/>
                    </a:lnTo>
                    <a:lnTo>
                      <a:pt x="7" y="48"/>
                    </a:lnTo>
                    <a:lnTo>
                      <a:pt x="22" y="32"/>
                    </a:lnTo>
                    <a:lnTo>
                      <a:pt x="52" y="48"/>
                    </a:lnTo>
                    <a:lnTo>
                      <a:pt x="37" y="64"/>
                    </a:lnTo>
                    <a:lnTo>
                      <a:pt x="66" y="64"/>
                    </a:lnTo>
                    <a:lnTo>
                      <a:pt x="103" y="56"/>
                    </a:lnTo>
                    <a:lnTo>
                      <a:pt x="103" y="16"/>
                    </a:lnTo>
                    <a:lnTo>
                      <a:pt x="111" y="0"/>
                    </a:lnTo>
                    <a:lnTo>
                      <a:pt x="140" y="32"/>
                    </a:lnTo>
                    <a:lnTo>
                      <a:pt x="170" y="32"/>
                    </a:lnTo>
                    <a:lnTo>
                      <a:pt x="192" y="56"/>
                    </a:ln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52"/>
                    </a:lnTo>
                    <a:lnTo>
                      <a:pt x="185" y="160"/>
                    </a:lnTo>
                    <a:lnTo>
                      <a:pt x="185" y="192"/>
                    </a:lnTo>
                    <a:lnTo>
                      <a:pt x="140" y="192"/>
                    </a:lnTo>
                    <a:lnTo>
                      <a:pt x="111" y="168"/>
                    </a:lnTo>
                    <a:lnTo>
                      <a:pt x="96" y="208"/>
                    </a:lnTo>
                    <a:lnTo>
                      <a:pt x="111" y="256"/>
                    </a:lnTo>
                    <a:lnTo>
                      <a:pt x="59" y="240"/>
                    </a:lnTo>
                    <a:lnTo>
                      <a:pt x="59" y="264"/>
                    </a:lnTo>
                    <a:lnTo>
                      <a:pt x="22" y="264"/>
                    </a:lnTo>
                    <a:lnTo>
                      <a:pt x="37" y="248"/>
                    </a:lnTo>
                    <a:lnTo>
                      <a:pt x="22" y="232"/>
                    </a:lnTo>
                    <a:lnTo>
                      <a:pt x="0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 rot="704206">
                <a:off x="2120900" y="3684588"/>
                <a:ext cx="434975" cy="631825"/>
              </a:xfrm>
              <a:custGeom>
                <a:avLst/>
                <a:gdLst/>
                <a:ahLst/>
                <a:cxnLst>
                  <a:cxn ang="0">
                    <a:pos x="126" y="320"/>
                  </a:cxn>
                  <a:cxn ang="0">
                    <a:pos x="118" y="320"/>
                  </a:cxn>
                  <a:cxn ang="0">
                    <a:pos x="96" y="344"/>
                  </a:cxn>
                  <a:cxn ang="0">
                    <a:pos x="81" y="352"/>
                  </a:cxn>
                  <a:cxn ang="0">
                    <a:pos x="74" y="336"/>
                  </a:cxn>
                  <a:cxn ang="0">
                    <a:pos x="59" y="328"/>
                  </a:cxn>
                  <a:cxn ang="0">
                    <a:pos x="37" y="336"/>
                  </a:cxn>
                  <a:cxn ang="0">
                    <a:pos x="30" y="320"/>
                  </a:cxn>
                  <a:cxn ang="0">
                    <a:pos x="30" y="288"/>
                  </a:cxn>
                  <a:cxn ang="0">
                    <a:pos x="44" y="272"/>
                  </a:cxn>
                  <a:cxn ang="0">
                    <a:pos x="30" y="256"/>
                  </a:cxn>
                  <a:cxn ang="0">
                    <a:pos x="15" y="272"/>
                  </a:cxn>
                  <a:cxn ang="0">
                    <a:pos x="7" y="240"/>
                  </a:cxn>
                  <a:cxn ang="0">
                    <a:pos x="15" y="208"/>
                  </a:cxn>
                  <a:cxn ang="0">
                    <a:pos x="0" y="168"/>
                  </a:cxn>
                  <a:cxn ang="0">
                    <a:pos x="0" y="104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52" y="56"/>
                  </a:cxn>
                  <a:cxn ang="0">
                    <a:pos x="59" y="24"/>
                  </a:cxn>
                  <a:cxn ang="0">
                    <a:pos x="96" y="0"/>
                  </a:cxn>
                  <a:cxn ang="0">
                    <a:pos x="103" y="0"/>
                  </a:cxn>
                  <a:cxn ang="0">
                    <a:pos x="103" y="16"/>
                  </a:cxn>
                  <a:cxn ang="0">
                    <a:pos x="118" y="24"/>
                  </a:cxn>
                  <a:cxn ang="0">
                    <a:pos x="118" y="40"/>
                  </a:cxn>
                  <a:cxn ang="0">
                    <a:pos x="148" y="40"/>
                  </a:cxn>
                  <a:cxn ang="0">
                    <a:pos x="148" y="56"/>
                  </a:cxn>
                  <a:cxn ang="0">
                    <a:pos x="170" y="64"/>
                  </a:cxn>
                  <a:cxn ang="0">
                    <a:pos x="185" y="88"/>
                  </a:cxn>
                  <a:cxn ang="0">
                    <a:pos x="229" y="104"/>
                  </a:cxn>
                  <a:cxn ang="0">
                    <a:pos x="229" y="144"/>
                  </a:cxn>
                  <a:cxn ang="0">
                    <a:pos x="192" y="152"/>
                  </a:cxn>
                  <a:cxn ang="0">
                    <a:pos x="163" y="152"/>
                  </a:cxn>
                  <a:cxn ang="0">
                    <a:pos x="177" y="136"/>
                  </a:cxn>
                  <a:cxn ang="0">
                    <a:pos x="148" y="120"/>
                  </a:cxn>
                  <a:cxn ang="0">
                    <a:pos x="133" y="136"/>
                  </a:cxn>
                  <a:cxn ang="0">
                    <a:pos x="140" y="160"/>
                  </a:cxn>
                  <a:cxn ang="0">
                    <a:pos x="148" y="184"/>
                  </a:cxn>
                  <a:cxn ang="0">
                    <a:pos x="214" y="192"/>
                  </a:cxn>
                  <a:cxn ang="0">
                    <a:pos x="192" y="224"/>
                  </a:cxn>
                  <a:cxn ang="0">
                    <a:pos x="163" y="224"/>
                  </a:cxn>
                  <a:cxn ang="0">
                    <a:pos x="126" y="288"/>
                  </a:cxn>
                  <a:cxn ang="0">
                    <a:pos x="126" y="320"/>
                  </a:cxn>
                </a:cxnLst>
                <a:rect l="0" t="0" r="r" b="b"/>
                <a:pathLst>
                  <a:path w="230" h="353">
                    <a:moveTo>
                      <a:pt x="126" y="320"/>
                    </a:moveTo>
                    <a:lnTo>
                      <a:pt x="118" y="320"/>
                    </a:lnTo>
                    <a:lnTo>
                      <a:pt x="96" y="344"/>
                    </a:lnTo>
                    <a:lnTo>
                      <a:pt x="81" y="352"/>
                    </a:lnTo>
                    <a:lnTo>
                      <a:pt x="74" y="336"/>
                    </a:lnTo>
                    <a:lnTo>
                      <a:pt x="59" y="328"/>
                    </a:lnTo>
                    <a:lnTo>
                      <a:pt x="37" y="336"/>
                    </a:lnTo>
                    <a:lnTo>
                      <a:pt x="30" y="320"/>
                    </a:lnTo>
                    <a:lnTo>
                      <a:pt x="30" y="288"/>
                    </a:lnTo>
                    <a:lnTo>
                      <a:pt x="44" y="272"/>
                    </a:lnTo>
                    <a:lnTo>
                      <a:pt x="30" y="256"/>
                    </a:lnTo>
                    <a:lnTo>
                      <a:pt x="15" y="272"/>
                    </a:lnTo>
                    <a:lnTo>
                      <a:pt x="7" y="240"/>
                    </a:lnTo>
                    <a:lnTo>
                      <a:pt x="15" y="208"/>
                    </a:lnTo>
                    <a:lnTo>
                      <a:pt x="0" y="168"/>
                    </a:lnTo>
                    <a:lnTo>
                      <a:pt x="0" y="104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52" y="56"/>
                    </a:lnTo>
                    <a:lnTo>
                      <a:pt x="59" y="24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3" y="16"/>
                    </a:lnTo>
                    <a:lnTo>
                      <a:pt x="118" y="24"/>
                    </a:lnTo>
                    <a:lnTo>
                      <a:pt x="118" y="40"/>
                    </a:lnTo>
                    <a:lnTo>
                      <a:pt x="148" y="40"/>
                    </a:lnTo>
                    <a:lnTo>
                      <a:pt x="148" y="56"/>
                    </a:lnTo>
                    <a:lnTo>
                      <a:pt x="170" y="64"/>
                    </a:lnTo>
                    <a:lnTo>
                      <a:pt x="185" y="88"/>
                    </a:lnTo>
                    <a:lnTo>
                      <a:pt x="229" y="104"/>
                    </a:lnTo>
                    <a:lnTo>
                      <a:pt x="229" y="144"/>
                    </a:lnTo>
                    <a:lnTo>
                      <a:pt x="192" y="152"/>
                    </a:lnTo>
                    <a:lnTo>
                      <a:pt x="163" y="152"/>
                    </a:lnTo>
                    <a:lnTo>
                      <a:pt x="177" y="136"/>
                    </a:lnTo>
                    <a:lnTo>
                      <a:pt x="148" y="120"/>
                    </a:lnTo>
                    <a:lnTo>
                      <a:pt x="133" y="136"/>
                    </a:lnTo>
                    <a:lnTo>
                      <a:pt x="140" y="160"/>
                    </a:lnTo>
                    <a:lnTo>
                      <a:pt x="148" y="184"/>
                    </a:lnTo>
                    <a:lnTo>
                      <a:pt x="214" y="192"/>
                    </a:lnTo>
                    <a:lnTo>
                      <a:pt x="192" y="224"/>
                    </a:lnTo>
                    <a:lnTo>
                      <a:pt x="163" y="224"/>
                    </a:lnTo>
                    <a:lnTo>
                      <a:pt x="126" y="288"/>
                    </a:lnTo>
                    <a:lnTo>
                      <a:pt x="126" y="3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 rot="704206">
                <a:off x="1782763" y="3800475"/>
                <a:ext cx="657225" cy="673100"/>
              </a:xfrm>
              <a:custGeom>
                <a:avLst/>
                <a:gdLst/>
                <a:ahLst/>
                <a:cxnLst>
                  <a:cxn ang="0">
                    <a:pos x="288" y="232"/>
                  </a:cxn>
                  <a:cxn ang="0">
                    <a:pos x="310" y="232"/>
                  </a:cxn>
                  <a:cxn ang="0">
                    <a:pos x="325" y="248"/>
                  </a:cxn>
                  <a:cxn ang="0">
                    <a:pos x="310" y="264"/>
                  </a:cxn>
                  <a:cxn ang="0">
                    <a:pos x="347" y="336"/>
                  </a:cxn>
                  <a:cxn ang="0">
                    <a:pos x="318" y="376"/>
                  </a:cxn>
                  <a:cxn ang="0">
                    <a:pos x="281" y="336"/>
                  </a:cxn>
                  <a:cxn ang="0">
                    <a:pos x="251" y="352"/>
                  </a:cxn>
                  <a:cxn ang="0">
                    <a:pos x="229" y="288"/>
                  </a:cxn>
                  <a:cxn ang="0">
                    <a:pos x="192" y="288"/>
                  </a:cxn>
                  <a:cxn ang="0">
                    <a:pos x="177" y="272"/>
                  </a:cxn>
                  <a:cxn ang="0">
                    <a:pos x="111" y="272"/>
                  </a:cxn>
                  <a:cxn ang="0">
                    <a:pos x="118" y="248"/>
                  </a:cxn>
                  <a:cxn ang="0">
                    <a:pos x="81" y="208"/>
                  </a:cxn>
                  <a:cxn ang="0">
                    <a:pos x="74" y="168"/>
                  </a:cxn>
                  <a:cxn ang="0">
                    <a:pos x="44" y="168"/>
                  </a:cxn>
                  <a:cxn ang="0">
                    <a:pos x="52" y="144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30" y="112"/>
                  </a:cxn>
                  <a:cxn ang="0">
                    <a:pos x="44" y="80"/>
                  </a:cxn>
                  <a:cxn ang="0">
                    <a:pos x="81" y="72"/>
                  </a:cxn>
                  <a:cxn ang="0">
                    <a:pos x="89" y="40"/>
                  </a:cxn>
                  <a:cxn ang="0">
                    <a:pos x="111" y="32"/>
                  </a:cxn>
                  <a:cxn ang="0">
                    <a:pos x="133" y="0"/>
                  </a:cxn>
                  <a:cxn ang="0">
                    <a:pos x="162" y="16"/>
                  </a:cxn>
                  <a:cxn ang="0">
                    <a:pos x="162" y="80"/>
                  </a:cxn>
                  <a:cxn ang="0">
                    <a:pos x="177" y="120"/>
                  </a:cxn>
                  <a:cxn ang="0">
                    <a:pos x="170" y="152"/>
                  </a:cxn>
                  <a:cxn ang="0">
                    <a:pos x="177" y="184"/>
                  </a:cxn>
                  <a:cxn ang="0">
                    <a:pos x="192" y="168"/>
                  </a:cxn>
                  <a:cxn ang="0">
                    <a:pos x="207" y="184"/>
                  </a:cxn>
                  <a:cxn ang="0">
                    <a:pos x="192" y="200"/>
                  </a:cxn>
                  <a:cxn ang="0">
                    <a:pos x="192" y="232"/>
                  </a:cxn>
                  <a:cxn ang="0">
                    <a:pos x="199" y="248"/>
                  </a:cxn>
                  <a:cxn ang="0">
                    <a:pos x="222" y="240"/>
                  </a:cxn>
                  <a:cxn ang="0">
                    <a:pos x="236" y="248"/>
                  </a:cxn>
                  <a:cxn ang="0">
                    <a:pos x="244" y="264"/>
                  </a:cxn>
                  <a:cxn ang="0">
                    <a:pos x="258" y="256"/>
                  </a:cxn>
                  <a:cxn ang="0">
                    <a:pos x="281" y="232"/>
                  </a:cxn>
                  <a:cxn ang="0">
                    <a:pos x="288" y="232"/>
                  </a:cxn>
                </a:cxnLst>
                <a:rect l="0" t="0" r="r" b="b"/>
                <a:pathLst>
                  <a:path w="348" h="377">
                    <a:moveTo>
                      <a:pt x="288" y="232"/>
                    </a:moveTo>
                    <a:lnTo>
                      <a:pt x="310" y="232"/>
                    </a:lnTo>
                    <a:lnTo>
                      <a:pt x="325" y="248"/>
                    </a:lnTo>
                    <a:lnTo>
                      <a:pt x="310" y="264"/>
                    </a:lnTo>
                    <a:lnTo>
                      <a:pt x="347" y="336"/>
                    </a:lnTo>
                    <a:lnTo>
                      <a:pt x="318" y="376"/>
                    </a:lnTo>
                    <a:lnTo>
                      <a:pt x="281" y="336"/>
                    </a:lnTo>
                    <a:lnTo>
                      <a:pt x="251" y="352"/>
                    </a:lnTo>
                    <a:lnTo>
                      <a:pt x="229" y="288"/>
                    </a:lnTo>
                    <a:lnTo>
                      <a:pt x="192" y="288"/>
                    </a:lnTo>
                    <a:lnTo>
                      <a:pt x="177" y="272"/>
                    </a:lnTo>
                    <a:lnTo>
                      <a:pt x="111" y="272"/>
                    </a:lnTo>
                    <a:lnTo>
                      <a:pt x="118" y="248"/>
                    </a:lnTo>
                    <a:lnTo>
                      <a:pt x="81" y="208"/>
                    </a:lnTo>
                    <a:lnTo>
                      <a:pt x="74" y="168"/>
                    </a:lnTo>
                    <a:lnTo>
                      <a:pt x="44" y="168"/>
                    </a:lnTo>
                    <a:lnTo>
                      <a:pt x="52" y="144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30" y="112"/>
                    </a:lnTo>
                    <a:lnTo>
                      <a:pt x="44" y="80"/>
                    </a:lnTo>
                    <a:lnTo>
                      <a:pt x="81" y="72"/>
                    </a:lnTo>
                    <a:lnTo>
                      <a:pt x="89" y="40"/>
                    </a:lnTo>
                    <a:lnTo>
                      <a:pt x="111" y="32"/>
                    </a:lnTo>
                    <a:lnTo>
                      <a:pt x="133" y="0"/>
                    </a:lnTo>
                    <a:lnTo>
                      <a:pt x="162" y="16"/>
                    </a:lnTo>
                    <a:lnTo>
                      <a:pt x="162" y="80"/>
                    </a:lnTo>
                    <a:lnTo>
                      <a:pt x="177" y="120"/>
                    </a:lnTo>
                    <a:lnTo>
                      <a:pt x="170" y="152"/>
                    </a:lnTo>
                    <a:lnTo>
                      <a:pt x="177" y="184"/>
                    </a:lnTo>
                    <a:lnTo>
                      <a:pt x="192" y="168"/>
                    </a:lnTo>
                    <a:lnTo>
                      <a:pt x="207" y="184"/>
                    </a:lnTo>
                    <a:lnTo>
                      <a:pt x="192" y="200"/>
                    </a:lnTo>
                    <a:lnTo>
                      <a:pt x="192" y="232"/>
                    </a:lnTo>
                    <a:lnTo>
                      <a:pt x="199" y="248"/>
                    </a:lnTo>
                    <a:lnTo>
                      <a:pt x="222" y="240"/>
                    </a:lnTo>
                    <a:lnTo>
                      <a:pt x="236" y="248"/>
                    </a:lnTo>
                    <a:lnTo>
                      <a:pt x="244" y="264"/>
                    </a:lnTo>
                    <a:lnTo>
                      <a:pt x="258" y="256"/>
                    </a:lnTo>
                    <a:lnTo>
                      <a:pt x="281" y="232"/>
                    </a:lnTo>
                    <a:lnTo>
                      <a:pt x="288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37"/>
              <p:cNvSpPr>
                <a:spLocks/>
              </p:cNvSpPr>
              <p:nvPr/>
            </p:nvSpPr>
            <p:spPr bwMode="auto">
              <a:xfrm rot="704206">
                <a:off x="1765300" y="2481263"/>
                <a:ext cx="658812" cy="573088"/>
              </a:xfrm>
              <a:custGeom>
                <a:avLst/>
                <a:gdLst/>
                <a:ahLst/>
                <a:cxnLst>
                  <a:cxn ang="0">
                    <a:pos x="22" y="144"/>
                  </a:cxn>
                  <a:cxn ang="0">
                    <a:pos x="15" y="128"/>
                  </a:cxn>
                  <a:cxn ang="0">
                    <a:pos x="0" y="112"/>
                  </a:cxn>
                  <a:cxn ang="0">
                    <a:pos x="7" y="80"/>
                  </a:cxn>
                  <a:cxn ang="0">
                    <a:pos x="44" y="80"/>
                  </a:cxn>
                  <a:cxn ang="0">
                    <a:pos x="52" y="48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70" y="40"/>
                  </a:cxn>
                  <a:cxn ang="0">
                    <a:pos x="155" y="48"/>
                  </a:cxn>
                  <a:cxn ang="0">
                    <a:pos x="162" y="96"/>
                  </a:cxn>
                  <a:cxn ang="0">
                    <a:pos x="214" y="152"/>
                  </a:cxn>
                  <a:cxn ang="0">
                    <a:pos x="244" y="152"/>
                  </a:cxn>
                  <a:cxn ang="0">
                    <a:pos x="251" y="176"/>
                  </a:cxn>
                  <a:cxn ang="0">
                    <a:pos x="281" y="184"/>
                  </a:cxn>
                  <a:cxn ang="0">
                    <a:pos x="332" y="216"/>
                  </a:cxn>
                  <a:cxn ang="0">
                    <a:pos x="347" y="248"/>
                  </a:cxn>
                  <a:cxn ang="0">
                    <a:pos x="347" y="264"/>
                  </a:cxn>
                  <a:cxn ang="0">
                    <a:pos x="325" y="288"/>
                  </a:cxn>
                  <a:cxn ang="0">
                    <a:pos x="318" y="312"/>
                  </a:cxn>
                  <a:cxn ang="0">
                    <a:pos x="258" y="320"/>
                  </a:cxn>
                  <a:cxn ang="0">
                    <a:pos x="177" y="240"/>
                  </a:cxn>
                  <a:cxn ang="0">
                    <a:pos x="126" y="248"/>
                  </a:cxn>
                  <a:cxn ang="0">
                    <a:pos x="103" y="240"/>
                  </a:cxn>
                  <a:cxn ang="0">
                    <a:pos x="103" y="216"/>
                  </a:cxn>
                  <a:cxn ang="0">
                    <a:pos x="118" y="200"/>
                  </a:cxn>
                  <a:cxn ang="0">
                    <a:pos x="111" y="184"/>
                  </a:cxn>
                  <a:cxn ang="0">
                    <a:pos x="37" y="184"/>
                  </a:cxn>
                  <a:cxn ang="0">
                    <a:pos x="37" y="144"/>
                  </a:cxn>
                  <a:cxn ang="0">
                    <a:pos x="22" y="144"/>
                  </a:cxn>
                </a:cxnLst>
                <a:rect l="0" t="0" r="r" b="b"/>
                <a:pathLst>
                  <a:path w="348" h="321">
                    <a:moveTo>
                      <a:pt x="22" y="144"/>
                    </a:moveTo>
                    <a:lnTo>
                      <a:pt x="15" y="128"/>
                    </a:lnTo>
                    <a:lnTo>
                      <a:pt x="0" y="112"/>
                    </a:lnTo>
                    <a:lnTo>
                      <a:pt x="7" y="80"/>
                    </a:lnTo>
                    <a:lnTo>
                      <a:pt x="44" y="80"/>
                    </a:lnTo>
                    <a:lnTo>
                      <a:pt x="52" y="48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70" y="40"/>
                    </a:lnTo>
                    <a:lnTo>
                      <a:pt x="155" y="48"/>
                    </a:lnTo>
                    <a:lnTo>
                      <a:pt x="162" y="96"/>
                    </a:lnTo>
                    <a:lnTo>
                      <a:pt x="214" y="152"/>
                    </a:lnTo>
                    <a:lnTo>
                      <a:pt x="244" y="152"/>
                    </a:lnTo>
                    <a:lnTo>
                      <a:pt x="251" y="176"/>
                    </a:lnTo>
                    <a:lnTo>
                      <a:pt x="281" y="184"/>
                    </a:lnTo>
                    <a:lnTo>
                      <a:pt x="332" y="216"/>
                    </a:lnTo>
                    <a:lnTo>
                      <a:pt x="347" y="248"/>
                    </a:lnTo>
                    <a:lnTo>
                      <a:pt x="347" y="264"/>
                    </a:lnTo>
                    <a:lnTo>
                      <a:pt x="325" y="288"/>
                    </a:lnTo>
                    <a:lnTo>
                      <a:pt x="318" y="312"/>
                    </a:lnTo>
                    <a:lnTo>
                      <a:pt x="258" y="320"/>
                    </a:lnTo>
                    <a:lnTo>
                      <a:pt x="177" y="240"/>
                    </a:lnTo>
                    <a:lnTo>
                      <a:pt x="126" y="248"/>
                    </a:lnTo>
                    <a:lnTo>
                      <a:pt x="103" y="240"/>
                    </a:lnTo>
                    <a:lnTo>
                      <a:pt x="103" y="216"/>
                    </a:lnTo>
                    <a:lnTo>
                      <a:pt x="118" y="200"/>
                    </a:lnTo>
                    <a:lnTo>
                      <a:pt x="111" y="184"/>
                    </a:lnTo>
                    <a:lnTo>
                      <a:pt x="37" y="184"/>
                    </a:lnTo>
                    <a:lnTo>
                      <a:pt x="37" y="144"/>
                    </a:lnTo>
                    <a:lnTo>
                      <a:pt x="22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38"/>
              <p:cNvSpPr>
                <a:spLocks/>
              </p:cNvSpPr>
              <p:nvPr/>
            </p:nvSpPr>
            <p:spPr bwMode="auto">
              <a:xfrm rot="704206">
                <a:off x="2066925" y="2986088"/>
                <a:ext cx="547687" cy="631825"/>
              </a:xfrm>
              <a:custGeom>
                <a:avLst/>
                <a:gdLst/>
                <a:ahLst/>
                <a:cxnLst>
                  <a:cxn ang="0">
                    <a:pos x="251" y="256"/>
                  </a:cxn>
                  <a:cxn ang="0">
                    <a:pos x="229" y="264"/>
                  </a:cxn>
                  <a:cxn ang="0">
                    <a:pos x="214" y="264"/>
                  </a:cxn>
                  <a:cxn ang="0">
                    <a:pos x="199" y="240"/>
                  </a:cxn>
                  <a:cxn ang="0">
                    <a:pos x="177" y="232"/>
                  </a:cxn>
                  <a:cxn ang="0">
                    <a:pos x="163" y="272"/>
                  </a:cxn>
                  <a:cxn ang="0">
                    <a:pos x="133" y="280"/>
                  </a:cxn>
                  <a:cxn ang="0">
                    <a:pos x="126" y="312"/>
                  </a:cxn>
                  <a:cxn ang="0">
                    <a:pos x="96" y="352"/>
                  </a:cxn>
                  <a:cxn ang="0">
                    <a:pos x="89" y="312"/>
                  </a:cxn>
                  <a:cxn ang="0">
                    <a:pos x="81" y="304"/>
                  </a:cxn>
                  <a:cxn ang="0">
                    <a:pos x="81" y="296"/>
                  </a:cxn>
                  <a:cxn ang="0">
                    <a:pos x="74" y="272"/>
                  </a:cxn>
                  <a:cxn ang="0">
                    <a:pos x="81" y="248"/>
                  </a:cxn>
                  <a:cxn ang="0">
                    <a:pos x="37" y="240"/>
                  </a:cxn>
                  <a:cxn ang="0">
                    <a:pos x="0" y="216"/>
                  </a:cxn>
                  <a:cxn ang="0">
                    <a:pos x="0" y="208"/>
                  </a:cxn>
                  <a:cxn ang="0">
                    <a:pos x="7" y="184"/>
                  </a:cxn>
                  <a:cxn ang="0">
                    <a:pos x="44" y="192"/>
                  </a:cxn>
                  <a:cxn ang="0">
                    <a:pos x="59" y="168"/>
                  </a:cxn>
                  <a:cxn ang="0">
                    <a:pos x="37" y="136"/>
                  </a:cxn>
                  <a:cxn ang="0">
                    <a:pos x="59" y="120"/>
                  </a:cxn>
                  <a:cxn ang="0">
                    <a:pos x="89" y="120"/>
                  </a:cxn>
                  <a:cxn ang="0">
                    <a:pos x="103" y="64"/>
                  </a:cxn>
                  <a:cxn ang="0">
                    <a:pos x="111" y="40"/>
                  </a:cxn>
                  <a:cxn ang="0">
                    <a:pos x="133" y="16"/>
                  </a:cxn>
                  <a:cxn ang="0">
                    <a:pos x="133" y="0"/>
                  </a:cxn>
                  <a:cxn ang="0">
                    <a:pos x="170" y="8"/>
                  </a:cxn>
                  <a:cxn ang="0">
                    <a:pos x="170" y="40"/>
                  </a:cxn>
                  <a:cxn ang="0">
                    <a:pos x="140" y="88"/>
                  </a:cxn>
                  <a:cxn ang="0">
                    <a:pos x="148" y="144"/>
                  </a:cxn>
                  <a:cxn ang="0">
                    <a:pos x="163" y="144"/>
                  </a:cxn>
                  <a:cxn ang="0">
                    <a:pos x="177" y="128"/>
                  </a:cxn>
                  <a:cxn ang="0">
                    <a:pos x="214" y="128"/>
                  </a:cxn>
                  <a:cxn ang="0">
                    <a:pos x="229" y="136"/>
                  </a:cxn>
                  <a:cxn ang="0">
                    <a:pos x="259" y="136"/>
                  </a:cxn>
                  <a:cxn ang="0">
                    <a:pos x="259" y="144"/>
                  </a:cxn>
                  <a:cxn ang="0">
                    <a:pos x="288" y="160"/>
                  </a:cxn>
                  <a:cxn ang="0">
                    <a:pos x="259" y="192"/>
                  </a:cxn>
                  <a:cxn ang="0">
                    <a:pos x="251" y="256"/>
                  </a:cxn>
                </a:cxnLst>
                <a:rect l="0" t="0" r="r" b="b"/>
                <a:pathLst>
                  <a:path w="289" h="353">
                    <a:moveTo>
                      <a:pt x="251" y="256"/>
                    </a:moveTo>
                    <a:lnTo>
                      <a:pt x="229" y="264"/>
                    </a:lnTo>
                    <a:lnTo>
                      <a:pt x="214" y="264"/>
                    </a:lnTo>
                    <a:lnTo>
                      <a:pt x="199" y="240"/>
                    </a:lnTo>
                    <a:lnTo>
                      <a:pt x="177" y="232"/>
                    </a:lnTo>
                    <a:lnTo>
                      <a:pt x="163" y="272"/>
                    </a:lnTo>
                    <a:lnTo>
                      <a:pt x="133" y="280"/>
                    </a:lnTo>
                    <a:lnTo>
                      <a:pt x="126" y="312"/>
                    </a:lnTo>
                    <a:lnTo>
                      <a:pt x="96" y="352"/>
                    </a:lnTo>
                    <a:lnTo>
                      <a:pt x="89" y="312"/>
                    </a:lnTo>
                    <a:lnTo>
                      <a:pt x="81" y="304"/>
                    </a:lnTo>
                    <a:lnTo>
                      <a:pt x="81" y="296"/>
                    </a:lnTo>
                    <a:lnTo>
                      <a:pt x="74" y="272"/>
                    </a:lnTo>
                    <a:lnTo>
                      <a:pt x="81" y="248"/>
                    </a:lnTo>
                    <a:lnTo>
                      <a:pt x="37" y="240"/>
                    </a:lnTo>
                    <a:lnTo>
                      <a:pt x="0" y="216"/>
                    </a:lnTo>
                    <a:lnTo>
                      <a:pt x="0" y="208"/>
                    </a:lnTo>
                    <a:lnTo>
                      <a:pt x="7" y="184"/>
                    </a:lnTo>
                    <a:lnTo>
                      <a:pt x="44" y="192"/>
                    </a:lnTo>
                    <a:lnTo>
                      <a:pt x="59" y="168"/>
                    </a:lnTo>
                    <a:lnTo>
                      <a:pt x="37" y="136"/>
                    </a:lnTo>
                    <a:lnTo>
                      <a:pt x="59" y="120"/>
                    </a:lnTo>
                    <a:lnTo>
                      <a:pt x="89" y="120"/>
                    </a:lnTo>
                    <a:lnTo>
                      <a:pt x="103" y="64"/>
                    </a:lnTo>
                    <a:lnTo>
                      <a:pt x="111" y="40"/>
                    </a:lnTo>
                    <a:lnTo>
                      <a:pt x="133" y="16"/>
                    </a:lnTo>
                    <a:lnTo>
                      <a:pt x="133" y="0"/>
                    </a:lnTo>
                    <a:lnTo>
                      <a:pt x="170" y="8"/>
                    </a:lnTo>
                    <a:lnTo>
                      <a:pt x="170" y="40"/>
                    </a:lnTo>
                    <a:lnTo>
                      <a:pt x="140" y="88"/>
                    </a:lnTo>
                    <a:lnTo>
                      <a:pt x="148" y="144"/>
                    </a:lnTo>
                    <a:lnTo>
                      <a:pt x="163" y="144"/>
                    </a:lnTo>
                    <a:lnTo>
                      <a:pt x="177" y="128"/>
                    </a:lnTo>
                    <a:lnTo>
                      <a:pt x="214" y="128"/>
                    </a:lnTo>
                    <a:lnTo>
                      <a:pt x="229" y="136"/>
                    </a:lnTo>
                    <a:lnTo>
                      <a:pt x="259" y="136"/>
                    </a:lnTo>
                    <a:lnTo>
                      <a:pt x="259" y="144"/>
                    </a:lnTo>
                    <a:lnTo>
                      <a:pt x="288" y="160"/>
                    </a:lnTo>
                    <a:lnTo>
                      <a:pt x="259" y="192"/>
                    </a:lnTo>
                    <a:lnTo>
                      <a:pt x="251" y="2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39"/>
              <p:cNvSpPr>
                <a:spLocks/>
              </p:cNvSpPr>
              <p:nvPr/>
            </p:nvSpPr>
            <p:spPr bwMode="auto">
              <a:xfrm rot="704206">
                <a:off x="2197100" y="3403600"/>
                <a:ext cx="265112" cy="330200"/>
              </a:xfrm>
              <a:custGeom>
                <a:avLst/>
                <a:gdLst/>
                <a:ahLst/>
                <a:cxnLst>
                  <a:cxn ang="0">
                    <a:pos x="133" y="32"/>
                  </a:cxn>
                  <a:cxn ang="0">
                    <a:pos x="140" y="64"/>
                  </a:cxn>
                  <a:cxn ang="0">
                    <a:pos x="125" y="80"/>
                  </a:cxn>
                  <a:cxn ang="0">
                    <a:pos x="125" y="112"/>
                  </a:cxn>
                  <a:cxn ang="0">
                    <a:pos x="81" y="128"/>
                  </a:cxn>
                  <a:cxn ang="0">
                    <a:pos x="103" y="152"/>
                  </a:cxn>
                  <a:cxn ang="0">
                    <a:pos x="66" y="176"/>
                  </a:cxn>
                  <a:cxn ang="0">
                    <a:pos x="59" y="184"/>
                  </a:cxn>
                  <a:cxn ang="0">
                    <a:pos x="59" y="136"/>
                  </a:cxn>
                  <a:cxn ang="0">
                    <a:pos x="37" y="136"/>
                  </a:cxn>
                  <a:cxn ang="0">
                    <a:pos x="29" y="152"/>
                  </a:cxn>
                  <a:cxn ang="0">
                    <a:pos x="0" y="120"/>
                  </a:cxn>
                  <a:cxn ang="0">
                    <a:pos x="29" y="80"/>
                  </a:cxn>
                  <a:cxn ang="0">
                    <a:pos x="37" y="48"/>
                  </a:cxn>
                  <a:cxn ang="0">
                    <a:pos x="66" y="40"/>
                  </a:cxn>
                  <a:cxn ang="0">
                    <a:pos x="81" y="0"/>
                  </a:cxn>
                  <a:cxn ang="0">
                    <a:pos x="103" y="8"/>
                  </a:cxn>
                  <a:cxn ang="0">
                    <a:pos x="118" y="32"/>
                  </a:cxn>
                  <a:cxn ang="0">
                    <a:pos x="133" y="32"/>
                  </a:cxn>
                </a:cxnLst>
                <a:rect l="0" t="0" r="r" b="b"/>
                <a:pathLst>
                  <a:path w="141" h="185">
                    <a:moveTo>
                      <a:pt x="133" y="32"/>
                    </a:moveTo>
                    <a:lnTo>
                      <a:pt x="140" y="64"/>
                    </a:lnTo>
                    <a:lnTo>
                      <a:pt x="125" y="80"/>
                    </a:lnTo>
                    <a:lnTo>
                      <a:pt x="125" y="112"/>
                    </a:lnTo>
                    <a:lnTo>
                      <a:pt x="81" y="128"/>
                    </a:lnTo>
                    <a:lnTo>
                      <a:pt x="103" y="152"/>
                    </a:lnTo>
                    <a:lnTo>
                      <a:pt x="66" y="176"/>
                    </a:lnTo>
                    <a:lnTo>
                      <a:pt x="59" y="184"/>
                    </a:lnTo>
                    <a:lnTo>
                      <a:pt x="59" y="136"/>
                    </a:lnTo>
                    <a:lnTo>
                      <a:pt x="37" y="136"/>
                    </a:lnTo>
                    <a:lnTo>
                      <a:pt x="29" y="152"/>
                    </a:lnTo>
                    <a:lnTo>
                      <a:pt x="0" y="120"/>
                    </a:lnTo>
                    <a:lnTo>
                      <a:pt x="29" y="80"/>
                    </a:lnTo>
                    <a:lnTo>
                      <a:pt x="37" y="48"/>
                    </a:lnTo>
                    <a:lnTo>
                      <a:pt x="66" y="40"/>
                    </a:lnTo>
                    <a:lnTo>
                      <a:pt x="81" y="0"/>
                    </a:lnTo>
                    <a:lnTo>
                      <a:pt x="103" y="8"/>
                    </a:lnTo>
                    <a:lnTo>
                      <a:pt x="118" y="32"/>
                    </a:lnTo>
                    <a:lnTo>
                      <a:pt x="13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40"/>
              <p:cNvSpPr>
                <a:spLocks/>
              </p:cNvSpPr>
              <p:nvPr/>
            </p:nvSpPr>
            <p:spPr bwMode="auto">
              <a:xfrm rot="704206">
                <a:off x="1882775" y="3470275"/>
                <a:ext cx="419100" cy="34607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59" y="8"/>
                  </a:cxn>
                  <a:cxn ang="0">
                    <a:pos x="29" y="24"/>
                  </a:cxn>
                  <a:cxn ang="0">
                    <a:pos x="29" y="40"/>
                  </a:cxn>
                  <a:cxn ang="0">
                    <a:pos x="0" y="56"/>
                  </a:cxn>
                  <a:cxn ang="0">
                    <a:pos x="22" y="80"/>
                  </a:cxn>
                  <a:cxn ang="0">
                    <a:pos x="52" y="80"/>
                  </a:cxn>
                  <a:cxn ang="0">
                    <a:pos x="59" y="112"/>
                  </a:cxn>
                  <a:cxn ang="0">
                    <a:pos x="66" y="136"/>
                  </a:cxn>
                  <a:cxn ang="0">
                    <a:pos x="103" y="136"/>
                  </a:cxn>
                  <a:cxn ang="0">
                    <a:pos x="133" y="176"/>
                  </a:cxn>
                  <a:cxn ang="0">
                    <a:pos x="162" y="192"/>
                  </a:cxn>
                  <a:cxn ang="0">
                    <a:pos x="184" y="168"/>
                  </a:cxn>
                  <a:cxn ang="0">
                    <a:pos x="177" y="144"/>
                  </a:cxn>
                  <a:cxn ang="0">
                    <a:pos x="214" y="144"/>
                  </a:cxn>
                  <a:cxn ang="0">
                    <a:pos x="221" y="112"/>
                  </a:cxn>
                  <a:cxn ang="0">
                    <a:pos x="214" y="120"/>
                  </a:cxn>
                  <a:cxn ang="0">
                    <a:pos x="214" y="72"/>
                  </a:cxn>
                  <a:cxn ang="0">
                    <a:pos x="192" y="72"/>
                  </a:cxn>
                  <a:cxn ang="0">
                    <a:pos x="184" y="88"/>
                  </a:cxn>
                  <a:cxn ang="0">
                    <a:pos x="155" y="56"/>
                  </a:cxn>
                  <a:cxn ang="0">
                    <a:pos x="147" y="16"/>
                  </a:cxn>
                  <a:cxn ang="0">
                    <a:pos x="140" y="8"/>
                  </a:cxn>
                  <a:cxn ang="0">
                    <a:pos x="140" y="0"/>
                  </a:cxn>
                </a:cxnLst>
                <a:rect l="0" t="0" r="r" b="b"/>
                <a:pathLst>
                  <a:path w="222" h="193">
                    <a:moveTo>
                      <a:pt x="140" y="0"/>
                    </a:moveTo>
                    <a:lnTo>
                      <a:pt x="59" y="8"/>
                    </a:lnTo>
                    <a:lnTo>
                      <a:pt x="29" y="24"/>
                    </a:lnTo>
                    <a:lnTo>
                      <a:pt x="29" y="40"/>
                    </a:lnTo>
                    <a:lnTo>
                      <a:pt x="0" y="56"/>
                    </a:lnTo>
                    <a:lnTo>
                      <a:pt x="22" y="80"/>
                    </a:lnTo>
                    <a:lnTo>
                      <a:pt x="52" y="80"/>
                    </a:lnTo>
                    <a:lnTo>
                      <a:pt x="59" y="112"/>
                    </a:lnTo>
                    <a:lnTo>
                      <a:pt x="66" y="136"/>
                    </a:lnTo>
                    <a:lnTo>
                      <a:pt x="103" y="136"/>
                    </a:lnTo>
                    <a:lnTo>
                      <a:pt x="133" y="176"/>
                    </a:lnTo>
                    <a:lnTo>
                      <a:pt x="162" y="192"/>
                    </a:lnTo>
                    <a:lnTo>
                      <a:pt x="184" y="168"/>
                    </a:lnTo>
                    <a:lnTo>
                      <a:pt x="177" y="144"/>
                    </a:lnTo>
                    <a:lnTo>
                      <a:pt x="214" y="144"/>
                    </a:lnTo>
                    <a:lnTo>
                      <a:pt x="221" y="112"/>
                    </a:lnTo>
                    <a:lnTo>
                      <a:pt x="214" y="120"/>
                    </a:lnTo>
                    <a:lnTo>
                      <a:pt x="214" y="72"/>
                    </a:lnTo>
                    <a:lnTo>
                      <a:pt x="192" y="72"/>
                    </a:lnTo>
                    <a:lnTo>
                      <a:pt x="184" y="88"/>
                    </a:lnTo>
                    <a:lnTo>
                      <a:pt x="155" y="56"/>
                    </a:lnTo>
                    <a:lnTo>
                      <a:pt x="147" y="16"/>
                    </a:lnTo>
                    <a:lnTo>
                      <a:pt x="140" y="8"/>
                    </a:lnTo>
                    <a:lnTo>
                      <a:pt x="14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1"/>
              <p:cNvSpPr>
                <a:spLocks/>
              </p:cNvSpPr>
              <p:nvPr/>
            </p:nvSpPr>
            <p:spPr bwMode="auto">
              <a:xfrm rot="704206">
                <a:off x="1947863" y="3290888"/>
                <a:ext cx="252412" cy="187325"/>
              </a:xfrm>
              <a:custGeom>
                <a:avLst/>
                <a:gdLst/>
                <a:ahLst/>
                <a:cxnLst>
                  <a:cxn ang="0">
                    <a:pos x="52" y="104"/>
                  </a:cxn>
                  <a:cxn ang="0">
                    <a:pos x="30" y="80"/>
                  </a:cxn>
                  <a:cxn ang="0">
                    <a:pos x="30" y="56"/>
                  </a:cxn>
                  <a:cxn ang="0">
                    <a:pos x="0" y="56"/>
                  </a:cxn>
                  <a:cxn ang="0">
                    <a:pos x="0" y="16"/>
                  </a:cxn>
                  <a:cxn ang="0">
                    <a:pos x="30" y="0"/>
                  </a:cxn>
                  <a:cxn ang="0">
                    <a:pos x="52" y="8"/>
                  </a:cxn>
                  <a:cxn ang="0">
                    <a:pos x="52" y="16"/>
                  </a:cxn>
                  <a:cxn ang="0">
                    <a:pos x="89" y="40"/>
                  </a:cxn>
                  <a:cxn ang="0">
                    <a:pos x="133" y="48"/>
                  </a:cxn>
                  <a:cxn ang="0">
                    <a:pos x="126" y="72"/>
                  </a:cxn>
                  <a:cxn ang="0">
                    <a:pos x="133" y="96"/>
                  </a:cxn>
                  <a:cxn ang="0">
                    <a:pos x="52" y="104"/>
                  </a:cxn>
                </a:cxnLst>
                <a:rect l="0" t="0" r="r" b="b"/>
                <a:pathLst>
                  <a:path w="134" h="105">
                    <a:moveTo>
                      <a:pt x="52" y="104"/>
                    </a:moveTo>
                    <a:lnTo>
                      <a:pt x="30" y="80"/>
                    </a:lnTo>
                    <a:lnTo>
                      <a:pt x="30" y="56"/>
                    </a:lnTo>
                    <a:lnTo>
                      <a:pt x="0" y="56"/>
                    </a:lnTo>
                    <a:lnTo>
                      <a:pt x="0" y="16"/>
                    </a:lnTo>
                    <a:lnTo>
                      <a:pt x="30" y="0"/>
                    </a:lnTo>
                    <a:lnTo>
                      <a:pt x="52" y="8"/>
                    </a:lnTo>
                    <a:lnTo>
                      <a:pt x="52" y="16"/>
                    </a:lnTo>
                    <a:lnTo>
                      <a:pt x="89" y="40"/>
                    </a:lnTo>
                    <a:lnTo>
                      <a:pt x="133" y="48"/>
                    </a:lnTo>
                    <a:lnTo>
                      <a:pt x="126" y="72"/>
                    </a:lnTo>
                    <a:lnTo>
                      <a:pt x="133" y="96"/>
                    </a:lnTo>
                    <a:lnTo>
                      <a:pt x="52" y="1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2"/>
              <p:cNvSpPr>
                <a:spLocks/>
              </p:cNvSpPr>
              <p:nvPr/>
            </p:nvSpPr>
            <p:spPr bwMode="auto">
              <a:xfrm rot="704206">
                <a:off x="1847850" y="3363913"/>
                <a:ext cx="184150" cy="174625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67" y="64"/>
                  </a:cxn>
                  <a:cxn ang="0">
                    <a:pos x="67" y="80"/>
                  </a:cxn>
                  <a:cxn ang="0">
                    <a:pos x="37" y="96"/>
                  </a:cxn>
                  <a:cxn ang="0">
                    <a:pos x="7" y="80"/>
                  </a:cxn>
                  <a:cxn ang="0">
                    <a:pos x="0" y="80"/>
                  </a:cxn>
                  <a:cxn ang="0">
                    <a:pos x="7" y="48"/>
                  </a:cxn>
                  <a:cxn ang="0">
                    <a:pos x="30" y="24"/>
                  </a:cxn>
                  <a:cxn ang="0">
                    <a:pos x="30" y="8"/>
                  </a:cxn>
                  <a:cxn ang="0">
                    <a:pos x="44" y="0"/>
                  </a:cxn>
                  <a:cxn ang="0">
                    <a:pos x="74" y="0"/>
                  </a:cxn>
                  <a:cxn ang="0">
                    <a:pos x="74" y="24"/>
                  </a:cxn>
                  <a:cxn ang="0">
                    <a:pos x="96" y="48"/>
                  </a:cxn>
                </a:cxnLst>
                <a:rect l="0" t="0" r="r" b="b"/>
                <a:pathLst>
                  <a:path w="97" h="97">
                    <a:moveTo>
                      <a:pt x="96" y="48"/>
                    </a:moveTo>
                    <a:lnTo>
                      <a:pt x="67" y="64"/>
                    </a:lnTo>
                    <a:lnTo>
                      <a:pt x="67" y="80"/>
                    </a:lnTo>
                    <a:lnTo>
                      <a:pt x="37" y="96"/>
                    </a:lnTo>
                    <a:lnTo>
                      <a:pt x="7" y="80"/>
                    </a:lnTo>
                    <a:lnTo>
                      <a:pt x="0" y="80"/>
                    </a:lnTo>
                    <a:lnTo>
                      <a:pt x="7" y="48"/>
                    </a:lnTo>
                    <a:lnTo>
                      <a:pt x="30" y="24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74" y="0"/>
                    </a:lnTo>
                    <a:lnTo>
                      <a:pt x="74" y="24"/>
                    </a:lnTo>
                    <a:lnTo>
                      <a:pt x="96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3"/>
              <p:cNvSpPr>
                <a:spLocks/>
              </p:cNvSpPr>
              <p:nvPr/>
            </p:nvSpPr>
            <p:spPr bwMode="auto">
              <a:xfrm rot="704206">
                <a:off x="1771650" y="3684588"/>
                <a:ext cx="325437" cy="27305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24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15" y="80"/>
                  </a:cxn>
                  <a:cxn ang="0">
                    <a:pos x="37" y="112"/>
                  </a:cxn>
                  <a:cxn ang="0">
                    <a:pos x="37" y="152"/>
                  </a:cxn>
                  <a:cxn ang="0">
                    <a:pos x="67" y="152"/>
                  </a:cxn>
                  <a:cxn ang="0">
                    <a:pos x="81" y="120"/>
                  </a:cxn>
                  <a:cxn ang="0">
                    <a:pos x="118" y="112"/>
                  </a:cxn>
                  <a:cxn ang="0">
                    <a:pos x="126" y="80"/>
                  </a:cxn>
                  <a:cxn ang="0">
                    <a:pos x="148" y="72"/>
                  </a:cxn>
                  <a:cxn ang="0">
                    <a:pos x="170" y="40"/>
                  </a:cxn>
                  <a:cxn ang="0">
                    <a:pos x="140" y="0"/>
                  </a:cxn>
                  <a:cxn ang="0">
                    <a:pos x="104" y="0"/>
                  </a:cxn>
                </a:cxnLst>
                <a:rect l="0" t="0" r="r" b="b"/>
                <a:pathLst>
                  <a:path w="171" h="153">
                    <a:moveTo>
                      <a:pt x="104" y="0"/>
                    </a:moveTo>
                    <a:lnTo>
                      <a:pt x="67" y="24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5" y="80"/>
                    </a:lnTo>
                    <a:lnTo>
                      <a:pt x="37" y="112"/>
                    </a:lnTo>
                    <a:lnTo>
                      <a:pt x="37" y="152"/>
                    </a:lnTo>
                    <a:lnTo>
                      <a:pt x="67" y="152"/>
                    </a:lnTo>
                    <a:lnTo>
                      <a:pt x="81" y="120"/>
                    </a:lnTo>
                    <a:lnTo>
                      <a:pt x="118" y="112"/>
                    </a:lnTo>
                    <a:lnTo>
                      <a:pt x="126" y="80"/>
                    </a:lnTo>
                    <a:lnTo>
                      <a:pt x="148" y="72"/>
                    </a:lnTo>
                    <a:lnTo>
                      <a:pt x="170" y="40"/>
                    </a:lnTo>
                    <a:lnTo>
                      <a:pt x="140" y="0"/>
                    </a:lnTo>
                    <a:lnTo>
                      <a:pt x="10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4"/>
              <p:cNvSpPr>
                <a:spLocks/>
              </p:cNvSpPr>
              <p:nvPr/>
            </p:nvSpPr>
            <p:spPr bwMode="auto">
              <a:xfrm rot="704206">
                <a:off x="1362075" y="3502025"/>
                <a:ext cx="488950" cy="488950"/>
              </a:xfrm>
              <a:custGeom>
                <a:avLst/>
                <a:gdLst/>
                <a:ahLst/>
                <a:cxnLst>
                  <a:cxn ang="0">
                    <a:pos x="111" y="264"/>
                  </a:cxn>
                  <a:cxn ang="0">
                    <a:pos x="133" y="272"/>
                  </a:cxn>
                  <a:cxn ang="0">
                    <a:pos x="140" y="240"/>
                  </a:cxn>
                  <a:cxn ang="0">
                    <a:pos x="199" y="224"/>
                  </a:cxn>
                  <a:cxn ang="0">
                    <a:pos x="229" y="224"/>
                  </a:cxn>
                  <a:cxn ang="0">
                    <a:pos x="258" y="216"/>
                  </a:cxn>
                  <a:cxn ang="0">
                    <a:pos x="258" y="176"/>
                  </a:cxn>
                  <a:cxn ang="0">
                    <a:pos x="236" y="144"/>
                  </a:cxn>
                  <a:cxn ang="0">
                    <a:pos x="221" y="120"/>
                  </a:cxn>
                  <a:cxn ang="0">
                    <a:pos x="221" y="104"/>
                  </a:cxn>
                  <a:cxn ang="0">
                    <a:pos x="177" y="104"/>
                  </a:cxn>
                  <a:cxn ang="0">
                    <a:pos x="162" y="80"/>
                  </a:cxn>
                  <a:cxn ang="0">
                    <a:pos x="147" y="64"/>
                  </a:cxn>
                  <a:cxn ang="0">
                    <a:pos x="125" y="64"/>
                  </a:cxn>
                  <a:cxn ang="0">
                    <a:pos x="96" y="32"/>
                  </a:cxn>
                  <a:cxn ang="0">
                    <a:pos x="81" y="32"/>
                  </a:cxn>
                  <a:cxn ang="0">
                    <a:pos x="52" y="0"/>
                  </a:cxn>
                  <a:cxn ang="0">
                    <a:pos x="44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56"/>
                  </a:cxn>
                  <a:cxn ang="0">
                    <a:pos x="0" y="88"/>
                  </a:cxn>
                  <a:cxn ang="0">
                    <a:pos x="59" y="112"/>
                  </a:cxn>
                  <a:cxn ang="0">
                    <a:pos x="59" y="144"/>
                  </a:cxn>
                  <a:cxn ang="0">
                    <a:pos x="44" y="152"/>
                  </a:cxn>
                  <a:cxn ang="0">
                    <a:pos x="59" y="160"/>
                  </a:cxn>
                  <a:cxn ang="0">
                    <a:pos x="96" y="176"/>
                  </a:cxn>
                  <a:cxn ang="0">
                    <a:pos x="96" y="200"/>
                  </a:cxn>
                  <a:cxn ang="0">
                    <a:pos x="96" y="208"/>
                  </a:cxn>
                  <a:cxn ang="0">
                    <a:pos x="111" y="264"/>
                  </a:cxn>
                </a:cxnLst>
                <a:rect l="0" t="0" r="r" b="b"/>
                <a:pathLst>
                  <a:path w="259" h="273">
                    <a:moveTo>
                      <a:pt x="111" y="264"/>
                    </a:moveTo>
                    <a:lnTo>
                      <a:pt x="133" y="272"/>
                    </a:lnTo>
                    <a:lnTo>
                      <a:pt x="140" y="240"/>
                    </a:lnTo>
                    <a:lnTo>
                      <a:pt x="199" y="224"/>
                    </a:lnTo>
                    <a:lnTo>
                      <a:pt x="229" y="224"/>
                    </a:lnTo>
                    <a:lnTo>
                      <a:pt x="258" y="216"/>
                    </a:lnTo>
                    <a:lnTo>
                      <a:pt x="258" y="176"/>
                    </a:lnTo>
                    <a:lnTo>
                      <a:pt x="236" y="144"/>
                    </a:lnTo>
                    <a:lnTo>
                      <a:pt x="221" y="120"/>
                    </a:lnTo>
                    <a:lnTo>
                      <a:pt x="221" y="104"/>
                    </a:lnTo>
                    <a:lnTo>
                      <a:pt x="177" y="104"/>
                    </a:lnTo>
                    <a:lnTo>
                      <a:pt x="162" y="80"/>
                    </a:lnTo>
                    <a:lnTo>
                      <a:pt x="147" y="64"/>
                    </a:lnTo>
                    <a:lnTo>
                      <a:pt x="125" y="64"/>
                    </a:lnTo>
                    <a:lnTo>
                      <a:pt x="96" y="32"/>
                    </a:lnTo>
                    <a:lnTo>
                      <a:pt x="81" y="3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56"/>
                    </a:lnTo>
                    <a:lnTo>
                      <a:pt x="0" y="88"/>
                    </a:lnTo>
                    <a:lnTo>
                      <a:pt x="59" y="112"/>
                    </a:lnTo>
                    <a:lnTo>
                      <a:pt x="59" y="144"/>
                    </a:lnTo>
                    <a:lnTo>
                      <a:pt x="44" y="152"/>
                    </a:lnTo>
                    <a:lnTo>
                      <a:pt x="59" y="160"/>
                    </a:lnTo>
                    <a:lnTo>
                      <a:pt x="96" y="176"/>
                    </a:lnTo>
                    <a:lnTo>
                      <a:pt x="96" y="200"/>
                    </a:lnTo>
                    <a:lnTo>
                      <a:pt x="96" y="208"/>
                    </a:lnTo>
                    <a:lnTo>
                      <a:pt x="111" y="2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5"/>
              <p:cNvSpPr>
                <a:spLocks/>
              </p:cNvSpPr>
              <p:nvPr/>
            </p:nvSpPr>
            <p:spPr bwMode="auto">
              <a:xfrm rot="704206">
                <a:off x="1701800" y="3495675"/>
                <a:ext cx="306387" cy="2444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96" y="16"/>
                  </a:cxn>
                  <a:cxn ang="0">
                    <a:pos x="118" y="40"/>
                  </a:cxn>
                  <a:cxn ang="0">
                    <a:pos x="147" y="40"/>
                  </a:cxn>
                  <a:cxn ang="0">
                    <a:pos x="155" y="72"/>
                  </a:cxn>
                  <a:cxn ang="0">
                    <a:pos x="162" y="96"/>
                  </a:cxn>
                  <a:cxn ang="0">
                    <a:pos x="125" y="120"/>
                  </a:cxn>
                  <a:cxn ang="0">
                    <a:pos x="103" y="96"/>
                  </a:cxn>
                  <a:cxn ang="0">
                    <a:pos x="66" y="96"/>
                  </a:cxn>
                  <a:cxn ang="0">
                    <a:pos x="59" y="136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29" y="40"/>
                  </a:cxn>
                  <a:cxn ang="0">
                    <a:pos x="22" y="16"/>
                  </a:cxn>
                  <a:cxn ang="0">
                    <a:pos x="44" y="16"/>
                  </a:cxn>
                  <a:cxn ang="0">
                    <a:pos x="66" y="0"/>
                  </a:cxn>
                </a:cxnLst>
                <a:rect l="0" t="0" r="r" b="b"/>
                <a:pathLst>
                  <a:path w="163" h="137">
                    <a:moveTo>
                      <a:pt x="66" y="0"/>
                    </a:moveTo>
                    <a:lnTo>
                      <a:pt x="96" y="16"/>
                    </a:lnTo>
                    <a:lnTo>
                      <a:pt x="118" y="40"/>
                    </a:lnTo>
                    <a:lnTo>
                      <a:pt x="147" y="40"/>
                    </a:lnTo>
                    <a:lnTo>
                      <a:pt x="155" y="72"/>
                    </a:lnTo>
                    <a:lnTo>
                      <a:pt x="162" y="96"/>
                    </a:lnTo>
                    <a:lnTo>
                      <a:pt x="125" y="120"/>
                    </a:lnTo>
                    <a:lnTo>
                      <a:pt x="103" y="96"/>
                    </a:lnTo>
                    <a:lnTo>
                      <a:pt x="66" y="96"/>
                    </a:lnTo>
                    <a:lnTo>
                      <a:pt x="59" y="136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29" y="40"/>
                    </a:lnTo>
                    <a:lnTo>
                      <a:pt x="22" y="16"/>
                    </a:lnTo>
                    <a:lnTo>
                      <a:pt x="44" y="16"/>
                    </a:lnTo>
                    <a:lnTo>
                      <a:pt x="66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6"/>
              <p:cNvSpPr>
                <a:spLocks/>
              </p:cNvSpPr>
              <p:nvPr/>
            </p:nvSpPr>
            <p:spPr bwMode="auto">
              <a:xfrm rot="704206">
                <a:off x="1066800" y="3498850"/>
                <a:ext cx="477837" cy="460375"/>
              </a:xfrm>
              <a:custGeom>
                <a:avLst/>
                <a:gdLst/>
                <a:ahLst/>
                <a:cxnLst>
                  <a:cxn ang="0">
                    <a:pos x="37" y="232"/>
                  </a:cxn>
                  <a:cxn ang="0">
                    <a:pos x="15" y="216"/>
                  </a:cxn>
                  <a:cxn ang="0">
                    <a:pos x="22" y="184"/>
                  </a:cxn>
                  <a:cxn ang="0">
                    <a:pos x="0" y="160"/>
                  </a:cxn>
                  <a:cxn ang="0">
                    <a:pos x="7" y="152"/>
                  </a:cxn>
                  <a:cxn ang="0">
                    <a:pos x="59" y="144"/>
                  </a:cxn>
                  <a:cxn ang="0">
                    <a:pos x="52" y="112"/>
                  </a:cxn>
                  <a:cxn ang="0">
                    <a:pos x="66" y="88"/>
                  </a:cxn>
                  <a:cxn ang="0">
                    <a:pos x="81" y="80"/>
                  </a:cxn>
                  <a:cxn ang="0">
                    <a:pos x="66" y="40"/>
                  </a:cxn>
                  <a:cxn ang="0">
                    <a:pos x="81" y="32"/>
                  </a:cxn>
                  <a:cxn ang="0">
                    <a:pos x="81" y="8"/>
                  </a:cxn>
                  <a:cxn ang="0">
                    <a:pos x="118" y="0"/>
                  </a:cxn>
                  <a:cxn ang="0">
                    <a:pos x="133" y="16"/>
                  </a:cxn>
                  <a:cxn ang="0">
                    <a:pos x="155" y="24"/>
                  </a:cxn>
                  <a:cxn ang="0">
                    <a:pos x="155" y="56"/>
                  </a:cxn>
                  <a:cxn ang="0">
                    <a:pos x="214" y="80"/>
                  </a:cxn>
                  <a:cxn ang="0">
                    <a:pos x="214" y="112"/>
                  </a:cxn>
                  <a:cxn ang="0">
                    <a:pos x="199" y="120"/>
                  </a:cxn>
                  <a:cxn ang="0">
                    <a:pos x="214" y="128"/>
                  </a:cxn>
                  <a:cxn ang="0">
                    <a:pos x="251" y="144"/>
                  </a:cxn>
                  <a:cxn ang="0">
                    <a:pos x="251" y="168"/>
                  </a:cxn>
                  <a:cxn ang="0">
                    <a:pos x="251" y="176"/>
                  </a:cxn>
                  <a:cxn ang="0">
                    <a:pos x="192" y="216"/>
                  </a:cxn>
                  <a:cxn ang="0">
                    <a:pos x="192" y="248"/>
                  </a:cxn>
                  <a:cxn ang="0">
                    <a:pos x="170" y="256"/>
                  </a:cxn>
                  <a:cxn ang="0">
                    <a:pos x="155" y="224"/>
                  </a:cxn>
                  <a:cxn ang="0">
                    <a:pos x="118" y="232"/>
                  </a:cxn>
                  <a:cxn ang="0">
                    <a:pos x="118" y="240"/>
                  </a:cxn>
                  <a:cxn ang="0">
                    <a:pos x="96" y="240"/>
                  </a:cxn>
                  <a:cxn ang="0">
                    <a:pos x="89" y="208"/>
                  </a:cxn>
                  <a:cxn ang="0">
                    <a:pos x="74" y="224"/>
                  </a:cxn>
                  <a:cxn ang="0">
                    <a:pos x="37" y="232"/>
                  </a:cxn>
                </a:cxnLst>
                <a:rect l="0" t="0" r="r" b="b"/>
                <a:pathLst>
                  <a:path w="252" h="257">
                    <a:moveTo>
                      <a:pt x="37" y="232"/>
                    </a:moveTo>
                    <a:lnTo>
                      <a:pt x="15" y="216"/>
                    </a:lnTo>
                    <a:lnTo>
                      <a:pt x="22" y="184"/>
                    </a:lnTo>
                    <a:lnTo>
                      <a:pt x="0" y="160"/>
                    </a:lnTo>
                    <a:lnTo>
                      <a:pt x="7" y="152"/>
                    </a:lnTo>
                    <a:lnTo>
                      <a:pt x="59" y="144"/>
                    </a:lnTo>
                    <a:lnTo>
                      <a:pt x="52" y="112"/>
                    </a:lnTo>
                    <a:lnTo>
                      <a:pt x="66" y="88"/>
                    </a:lnTo>
                    <a:lnTo>
                      <a:pt x="81" y="80"/>
                    </a:lnTo>
                    <a:lnTo>
                      <a:pt x="66" y="40"/>
                    </a:lnTo>
                    <a:lnTo>
                      <a:pt x="81" y="32"/>
                    </a:lnTo>
                    <a:lnTo>
                      <a:pt x="81" y="8"/>
                    </a:lnTo>
                    <a:lnTo>
                      <a:pt x="118" y="0"/>
                    </a:lnTo>
                    <a:lnTo>
                      <a:pt x="133" y="16"/>
                    </a:lnTo>
                    <a:lnTo>
                      <a:pt x="155" y="24"/>
                    </a:lnTo>
                    <a:lnTo>
                      <a:pt x="155" y="56"/>
                    </a:lnTo>
                    <a:lnTo>
                      <a:pt x="214" y="80"/>
                    </a:lnTo>
                    <a:lnTo>
                      <a:pt x="214" y="112"/>
                    </a:lnTo>
                    <a:lnTo>
                      <a:pt x="199" y="120"/>
                    </a:lnTo>
                    <a:lnTo>
                      <a:pt x="214" y="128"/>
                    </a:lnTo>
                    <a:lnTo>
                      <a:pt x="251" y="144"/>
                    </a:lnTo>
                    <a:lnTo>
                      <a:pt x="251" y="168"/>
                    </a:lnTo>
                    <a:lnTo>
                      <a:pt x="251" y="176"/>
                    </a:lnTo>
                    <a:lnTo>
                      <a:pt x="192" y="216"/>
                    </a:lnTo>
                    <a:lnTo>
                      <a:pt x="192" y="248"/>
                    </a:lnTo>
                    <a:lnTo>
                      <a:pt x="170" y="256"/>
                    </a:lnTo>
                    <a:lnTo>
                      <a:pt x="155" y="224"/>
                    </a:lnTo>
                    <a:lnTo>
                      <a:pt x="118" y="232"/>
                    </a:lnTo>
                    <a:lnTo>
                      <a:pt x="118" y="240"/>
                    </a:lnTo>
                    <a:lnTo>
                      <a:pt x="96" y="240"/>
                    </a:lnTo>
                    <a:lnTo>
                      <a:pt x="89" y="208"/>
                    </a:lnTo>
                    <a:lnTo>
                      <a:pt x="74" y="224"/>
                    </a:lnTo>
                    <a:lnTo>
                      <a:pt x="37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 rot="704206">
                <a:off x="854075" y="3829050"/>
                <a:ext cx="419100" cy="458788"/>
              </a:xfrm>
              <a:custGeom>
                <a:avLst/>
                <a:gdLst/>
                <a:ahLst/>
                <a:cxnLst>
                  <a:cxn ang="0">
                    <a:pos x="111" y="24"/>
                  </a:cxn>
                  <a:cxn ang="0">
                    <a:pos x="147" y="16"/>
                  </a:cxn>
                  <a:cxn ang="0">
                    <a:pos x="162" y="0"/>
                  </a:cxn>
                  <a:cxn ang="0">
                    <a:pos x="169" y="32"/>
                  </a:cxn>
                  <a:cxn ang="0">
                    <a:pos x="192" y="32"/>
                  </a:cxn>
                  <a:cxn ang="0">
                    <a:pos x="184" y="48"/>
                  </a:cxn>
                  <a:cxn ang="0">
                    <a:pos x="192" y="96"/>
                  </a:cxn>
                  <a:cxn ang="0">
                    <a:pos x="221" y="120"/>
                  </a:cxn>
                  <a:cxn ang="0">
                    <a:pos x="199" y="128"/>
                  </a:cxn>
                  <a:cxn ang="0">
                    <a:pos x="199" y="168"/>
                  </a:cxn>
                  <a:cxn ang="0">
                    <a:pos x="169" y="168"/>
                  </a:cxn>
                  <a:cxn ang="0">
                    <a:pos x="177" y="200"/>
                  </a:cxn>
                  <a:cxn ang="0">
                    <a:pos x="155" y="216"/>
                  </a:cxn>
                  <a:cxn ang="0">
                    <a:pos x="169" y="224"/>
                  </a:cxn>
                  <a:cxn ang="0">
                    <a:pos x="118" y="256"/>
                  </a:cxn>
                  <a:cxn ang="0">
                    <a:pos x="111" y="232"/>
                  </a:cxn>
                  <a:cxn ang="0">
                    <a:pos x="88" y="224"/>
                  </a:cxn>
                  <a:cxn ang="0">
                    <a:pos x="81" y="176"/>
                  </a:cxn>
                  <a:cxn ang="0">
                    <a:pos x="74" y="152"/>
                  </a:cxn>
                  <a:cxn ang="0">
                    <a:pos x="52" y="120"/>
                  </a:cxn>
                  <a:cxn ang="0">
                    <a:pos x="29" y="88"/>
                  </a:cxn>
                  <a:cxn ang="0">
                    <a:pos x="15" y="80"/>
                  </a:cxn>
                  <a:cxn ang="0">
                    <a:pos x="0" y="40"/>
                  </a:cxn>
                  <a:cxn ang="0">
                    <a:pos x="15" y="32"/>
                  </a:cxn>
                  <a:cxn ang="0">
                    <a:pos x="29" y="56"/>
                  </a:cxn>
                  <a:cxn ang="0">
                    <a:pos x="44" y="56"/>
                  </a:cxn>
                  <a:cxn ang="0">
                    <a:pos x="37" y="80"/>
                  </a:cxn>
                  <a:cxn ang="0">
                    <a:pos x="52" y="80"/>
                  </a:cxn>
                  <a:cxn ang="0">
                    <a:pos x="74" y="96"/>
                  </a:cxn>
                  <a:cxn ang="0">
                    <a:pos x="133" y="56"/>
                  </a:cxn>
                  <a:cxn ang="0">
                    <a:pos x="125" y="40"/>
                  </a:cxn>
                  <a:cxn ang="0">
                    <a:pos x="103" y="40"/>
                  </a:cxn>
                  <a:cxn ang="0">
                    <a:pos x="111" y="24"/>
                  </a:cxn>
                </a:cxnLst>
                <a:rect l="0" t="0" r="r" b="b"/>
                <a:pathLst>
                  <a:path w="222" h="257">
                    <a:moveTo>
                      <a:pt x="111" y="24"/>
                    </a:moveTo>
                    <a:lnTo>
                      <a:pt x="147" y="16"/>
                    </a:lnTo>
                    <a:lnTo>
                      <a:pt x="162" y="0"/>
                    </a:lnTo>
                    <a:lnTo>
                      <a:pt x="169" y="32"/>
                    </a:lnTo>
                    <a:lnTo>
                      <a:pt x="192" y="32"/>
                    </a:lnTo>
                    <a:lnTo>
                      <a:pt x="184" y="48"/>
                    </a:lnTo>
                    <a:lnTo>
                      <a:pt x="192" y="96"/>
                    </a:lnTo>
                    <a:lnTo>
                      <a:pt x="221" y="120"/>
                    </a:lnTo>
                    <a:lnTo>
                      <a:pt x="199" y="128"/>
                    </a:lnTo>
                    <a:lnTo>
                      <a:pt x="199" y="168"/>
                    </a:lnTo>
                    <a:lnTo>
                      <a:pt x="169" y="168"/>
                    </a:lnTo>
                    <a:lnTo>
                      <a:pt x="177" y="200"/>
                    </a:lnTo>
                    <a:lnTo>
                      <a:pt x="155" y="216"/>
                    </a:lnTo>
                    <a:lnTo>
                      <a:pt x="169" y="224"/>
                    </a:lnTo>
                    <a:lnTo>
                      <a:pt x="118" y="256"/>
                    </a:lnTo>
                    <a:lnTo>
                      <a:pt x="111" y="232"/>
                    </a:lnTo>
                    <a:lnTo>
                      <a:pt x="88" y="224"/>
                    </a:lnTo>
                    <a:lnTo>
                      <a:pt x="81" y="176"/>
                    </a:lnTo>
                    <a:lnTo>
                      <a:pt x="74" y="152"/>
                    </a:lnTo>
                    <a:lnTo>
                      <a:pt x="52" y="120"/>
                    </a:lnTo>
                    <a:lnTo>
                      <a:pt x="29" y="88"/>
                    </a:lnTo>
                    <a:lnTo>
                      <a:pt x="15" y="80"/>
                    </a:lnTo>
                    <a:lnTo>
                      <a:pt x="0" y="40"/>
                    </a:lnTo>
                    <a:lnTo>
                      <a:pt x="15" y="32"/>
                    </a:lnTo>
                    <a:lnTo>
                      <a:pt x="29" y="56"/>
                    </a:lnTo>
                    <a:lnTo>
                      <a:pt x="44" y="56"/>
                    </a:lnTo>
                    <a:lnTo>
                      <a:pt x="37" y="80"/>
                    </a:lnTo>
                    <a:lnTo>
                      <a:pt x="52" y="80"/>
                    </a:lnTo>
                    <a:lnTo>
                      <a:pt x="74" y="96"/>
                    </a:lnTo>
                    <a:lnTo>
                      <a:pt x="133" y="56"/>
                    </a:lnTo>
                    <a:lnTo>
                      <a:pt x="125" y="40"/>
                    </a:lnTo>
                    <a:lnTo>
                      <a:pt x="103" y="40"/>
                    </a:lnTo>
                    <a:lnTo>
                      <a:pt x="111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48"/>
              <p:cNvSpPr>
                <a:spLocks/>
              </p:cNvSpPr>
              <p:nvPr/>
            </p:nvSpPr>
            <p:spPr bwMode="auto">
              <a:xfrm rot="704206">
                <a:off x="1858963" y="1811338"/>
                <a:ext cx="603250" cy="744538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104" y="216"/>
                  </a:cxn>
                  <a:cxn ang="0">
                    <a:pos x="118" y="144"/>
                  </a:cxn>
                  <a:cxn ang="0">
                    <a:pos x="141" y="136"/>
                  </a:cxn>
                  <a:cxn ang="0">
                    <a:pos x="170" y="96"/>
                  </a:cxn>
                  <a:cxn ang="0">
                    <a:pos x="185" y="56"/>
                  </a:cxn>
                  <a:cxn ang="0">
                    <a:pos x="229" y="40"/>
                  </a:cxn>
                  <a:cxn ang="0">
                    <a:pos x="252" y="0"/>
                  </a:cxn>
                  <a:cxn ang="0">
                    <a:pos x="281" y="32"/>
                  </a:cxn>
                  <a:cxn ang="0">
                    <a:pos x="274" y="64"/>
                  </a:cxn>
                  <a:cxn ang="0">
                    <a:pos x="288" y="80"/>
                  </a:cxn>
                  <a:cxn ang="0">
                    <a:pos x="296" y="56"/>
                  </a:cxn>
                  <a:cxn ang="0">
                    <a:pos x="311" y="64"/>
                  </a:cxn>
                  <a:cxn ang="0">
                    <a:pos x="303" y="72"/>
                  </a:cxn>
                  <a:cxn ang="0">
                    <a:pos x="318" y="128"/>
                  </a:cxn>
                  <a:cxn ang="0">
                    <a:pos x="274" y="168"/>
                  </a:cxn>
                  <a:cxn ang="0">
                    <a:pos x="259" y="224"/>
                  </a:cxn>
                  <a:cxn ang="0">
                    <a:pos x="274" y="256"/>
                  </a:cxn>
                  <a:cxn ang="0">
                    <a:pos x="252" y="280"/>
                  </a:cxn>
                  <a:cxn ang="0">
                    <a:pos x="237" y="280"/>
                  </a:cxn>
                  <a:cxn ang="0">
                    <a:pos x="215" y="320"/>
                  </a:cxn>
                  <a:cxn ang="0">
                    <a:pos x="229" y="344"/>
                  </a:cxn>
                  <a:cxn ang="0">
                    <a:pos x="215" y="392"/>
                  </a:cxn>
                  <a:cxn ang="0">
                    <a:pos x="185" y="416"/>
                  </a:cxn>
                  <a:cxn ang="0">
                    <a:pos x="148" y="376"/>
                  </a:cxn>
                  <a:cxn ang="0">
                    <a:pos x="126" y="376"/>
                  </a:cxn>
                  <a:cxn ang="0">
                    <a:pos x="81" y="328"/>
                  </a:cxn>
                  <a:cxn ang="0">
                    <a:pos x="74" y="344"/>
                  </a:cxn>
                  <a:cxn ang="0">
                    <a:pos x="44" y="344"/>
                  </a:cxn>
                  <a:cxn ang="0">
                    <a:pos x="0" y="224"/>
                  </a:cxn>
                </a:cxnLst>
                <a:rect l="0" t="0" r="r" b="b"/>
                <a:pathLst>
                  <a:path w="319" h="417">
                    <a:moveTo>
                      <a:pt x="0" y="224"/>
                    </a:moveTo>
                    <a:lnTo>
                      <a:pt x="104" y="216"/>
                    </a:lnTo>
                    <a:lnTo>
                      <a:pt x="118" y="144"/>
                    </a:lnTo>
                    <a:lnTo>
                      <a:pt x="141" y="136"/>
                    </a:lnTo>
                    <a:lnTo>
                      <a:pt x="170" y="96"/>
                    </a:lnTo>
                    <a:lnTo>
                      <a:pt x="185" y="56"/>
                    </a:lnTo>
                    <a:lnTo>
                      <a:pt x="229" y="40"/>
                    </a:lnTo>
                    <a:lnTo>
                      <a:pt x="252" y="0"/>
                    </a:lnTo>
                    <a:lnTo>
                      <a:pt x="281" y="32"/>
                    </a:lnTo>
                    <a:lnTo>
                      <a:pt x="274" y="64"/>
                    </a:lnTo>
                    <a:lnTo>
                      <a:pt x="288" y="80"/>
                    </a:lnTo>
                    <a:lnTo>
                      <a:pt x="296" y="56"/>
                    </a:lnTo>
                    <a:lnTo>
                      <a:pt x="311" y="64"/>
                    </a:lnTo>
                    <a:lnTo>
                      <a:pt x="303" y="72"/>
                    </a:lnTo>
                    <a:lnTo>
                      <a:pt x="318" y="128"/>
                    </a:lnTo>
                    <a:lnTo>
                      <a:pt x="274" y="168"/>
                    </a:lnTo>
                    <a:lnTo>
                      <a:pt x="259" y="224"/>
                    </a:lnTo>
                    <a:lnTo>
                      <a:pt x="274" y="256"/>
                    </a:lnTo>
                    <a:lnTo>
                      <a:pt x="252" y="280"/>
                    </a:lnTo>
                    <a:lnTo>
                      <a:pt x="237" y="280"/>
                    </a:lnTo>
                    <a:lnTo>
                      <a:pt x="215" y="320"/>
                    </a:lnTo>
                    <a:lnTo>
                      <a:pt x="229" y="344"/>
                    </a:lnTo>
                    <a:lnTo>
                      <a:pt x="215" y="392"/>
                    </a:lnTo>
                    <a:lnTo>
                      <a:pt x="185" y="416"/>
                    </a:lnTo>
                    <a:lnTo>
                      <a:pt x="148" y="376"/>
                    </a:lnTo>
                    <a:lnTo>
                      <a:pt x="126" y="376"/>
                    </a:lnTo>
                    <a:lnTo>
                      <a:pt x="81" y="328"/>
                    </a:lnTo>
                    <a:lnTo>
                      <a:pt x="74" y="344"/>
                    </a:lnTo>
                    <a:lnTo>
                      <a:pt x="44" y="344"/>
                    </a:lnTo>
                    <a:lnTo>
                      <a:pt x="0" y="2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9"/>
              <p:cNvSpPr>
                <a:spLocks/>
              </p:cNvSpPr>
              <p:nvPr/>
            </p:nvSpPr>
            <p:spPr bwMode="auto">
              <a:xfrm rot="704206">
                <a:off x="2384425" y="1671638"/>
                <a:ext cx="476250" cy="615950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74" y="80"/>
                  </a:cxn>
                  <a:cxn ang="0">
                    <a:pos x="59" y="40"/>
                  </a:cxn>
                  <a:cxn ang="0">
                    <a:pos x="96" y="8"/>
                  </a:cxn>
                  <a:cxn ang="0">
                    <a:pos x="140" y="0"/>
                  </a:cxn>
                  <a:cxn ang="0">
                    <a:pos x="162" y="0"/>
                  </a:cxn>
                  <a:cxn ang="0">
                    <a:pos x="185" y="24"/>
                  </a:cxn>
                  <a:cxn ang="0">
                    <a:pos x="214" y="56"/>
                  </a:cxn>
                  <a:cxn ang="0">
                    <a:pos x="185" y="64"/>
                  </a:cxn>
                  <a:cxn ang="0">
                    <a:pos x="222" y="112"/>
                  </a:cxn>
                  <a:cxn ang="0">
                    <a:pos x="229" y="192"/>
                  </a:cxn>
                  <a:cxn ang="0">
                    <a:pos x="251" y="280"/>
                  </a:cxn>
                  <a:cxn ang="0">
                    <a:pos x="192" y="344"/>
                  </a:cxn>
                  <a:cxn ang="0">
                    <a:pos x="148" y="336"/>
                  </a:cxn>
                  <a:cxn ang="0">
                    <a:pos x="81" y="216"/>
                  </a:cxn>
                  <a:cxn ang="0">
                    <a:pos x="81" y="168"/>
                  </a:cxn>
                  <a:cxn ang="0">
                    <a:pos x="59" y="192"/>
                  </a:cxn>
                  <a:cxn ang="0">
                    <a:pos x="44" y="184"/>
                  </a:cxn>
                  <a:cxn ang="0">
                    <a:pos x="37" y="208"/>
                  </a:cxn>
                  <a:cxn ang="0">
                    <a:pos x="22" y="192"/>
                  </a:cxn>
                  <a:cxn ang="0">
                    <a:pos x="30" y="160"/>
                  </a:cxn>
                  <a:cxn ang="0">
                    <a:pos x="0" y="128"/>
                  </a:cxn>
                  <a:cxn ang="0">
                    <a:pos x="22" y="96"/>
                  </a:cxn>
                </a:cxnLst>
                <a:rect l="0" t="0" r="r" b="b"/>
                <a:pathLst>
                  <a:path w="252" h="345">
                    <a:moveTo>
                      <a:pt x="22" y="96"/>
                    </a:moveTo>
                    <a:lnTo>
                      <a:pt x="74" y="80"/>
                    </a:lnTo>
                    <a:lnTo>
                      <a:pt x="59" y="40"/>
                    </a:lnTo>
                    <a:lnTo>
                      <a:pt x="96" y="8"/>
                    </a:lnTo>
                    <a:lnTo>
                      <a:pt x="140" y="0"/>
                    </a:lnTo>
                    <a:lnTo>
                      <a:pt x="162" y="0"/>
                    </a:lnTo>
                    <a:lnTo>
                      <a:pt x="185" y="24"/>
                    </a:lnTo>
                    <a:lnTo>
                      <a:pt x="214" y="56"/>
                    </a:lnTo>
                    <a:lnTo>
                      <a:pt x="185" y="64"/>
                    </a:lnTo>
                    <a:lnTo>
                      <a:pt x="222" y="112"/>
                    </a:lnTo>
                    <a:lnTo>
                      <a:pt x="229" y="192"/>
                    </a:lnTo>
                    <a:lnTo>
                      <a:pt x="251" y="280"/>
                    </a:lnTo>
                    <a:lnTo>
                      <a:pt x="192" y="344"/>
                    </a:lnTo>
                    <a:lnTo>
                      <a:pt x="148" y="336"/>
                    </a:lnTo>
                    <a:lnTo>
                      <a:pt x="81" y="216"/>
                    </a:lnTo>
                    <a:lnTo>
                      <a:pt x="81" y="168"/>
                    </a:lnTo>
                    <a:lnTo>
                      <a:pt x="59" y="192"/>
                    </a:lnTo>
                    <a:lnTo>
                      <a:pt x="44" y="184"/>
                    </a:lnTo>
                    <a:lnTo>
                      <a:pt x="37" y="208"/>
                    </a:lnTo>
                    <a:lnTo>
                      <a:pt x="22" y="192"/>
                    </a:lnTo>
                    <a:lnTo>
                      <a:pt x="30" y="160"/>
                    </a:lnTo>
                    <a:lnTo>
                      <a:pt x="0" y="128"/>
                    </a:lnTo>
                    <a:lnTo>
                      <a:pt x="22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50"/>
              <p:cNvSpPr>
                <a:spLocks/>
              </p:cNvSpPr>
              <p:nvPr/>
            </p:nvSpPr>
            <p:spPr bwMode="auto">
              <a:xfrm rot="704206">
                <a:off x="1565275" y="2141538"/>
                <a:ext cx="490537" cy="417513"/>
              </a:xfrm>
              <a:custGeom>
                <a:avLst/>
                <a:gdLst/>
                <a:ahLst/>
                <a:cxnLst>
                  <a:cxn ang="0">
                    <a:pos x="259" y="152"/>
                  </a:cxn>
                  <a:cxn ang="0">
                    <a:pos x="200" y="200"/>
                  </a:cxn>
                  <a:cxn ang="0">
                    <a:pos x="192" y="232"/>
                  </a:cxn>
                  <a:cxn ang="0">
                    <a:pos x="155" y="232"/>
                  </a:cxn>
                  <a:cxn ang="0">
                    <a:pos x="133" y="216"/>
                  </a:cxn>
                  <a:cxn ang="0">
                    <a:pos x="126" y="184"/>
                  </a:cxn>
                  <a:cxn ang="0">
                    <a:pos x="104" y="176"/>
                  </a:cxn>
                  <a:cxn ang="0">
                    <a:pos x="89" y="144"/>
                  </a:cxn>
                  <a:cxn ang="0">
                    <a:pos x="52" y="152"/>
                  </a:cxn>
                  <a:cxn ang="0">
                    <a:pos x="30" y="136"/>
                  </a:cxn>
                  <a:cxn ang="0">
                    <a:pos x="15" y="136"/>
                  </a:cxn>
                  <a:cxn ang="0">
                    <a:pos x="0" y="64"/>
                  </a:cxn>
                  <a:cxn ang="0">
                    <a:pos x="22" y="40"/>
                  </a:cxn>
                  <a:cxn ang="0">
                    <a:pos x="59" y="48"/>
                  </a:cxn>
                  <a:cxn ang="0">
                    <a:pos x="81" y="88"/>
                  </a:cxn>
                  <a:cxn ang="0">
                    <a:pos x="89" y="40"/>
                  </a:cxn>
                  <a:cxn ang="0">
                    <a:pos x="89" y="8"/>
                  </a:cxn>
                  <a:cxn ang="0">
                    <a:pos x="133" y="0"/>
                  </a:cxn>
                  <a:cxn ang="0">
                    <a:pos x="178" y="120"/>
                  </a:cxn>
                  <a:cxn ang="0">
                    <a:pos x="207" y="120"/>
                  </a:cxn>
                  <a:cxn ang="0">
                    <a:pos x="215" y="104"/>
                  </a:cxn>
                  <a:cxn ang="0">
                    <a:pos x="259" y="152"/>
                  </a:cxn>
                </a:cxnLst>
                <a:rect l="0" t="0" r="r" b="b"/>
                <a:pathLst>
                  <a:path w="260" h="233">
                    <a:moveTo>
                      <a:pt x="259" y="152"/>
                    </a:moveTo>
                    <a:lnTo>
                      <a:pt x="200" y="200"/>
                    </a:lnTo>
                    <a:lnTo>
                      <a:pt x="192" y="232"/>
                    </a:lnTo>
                    <a:lnTo>
                      <a:pt x="155" y="232"/>
                    </a:lnTo>
                    <a:lnTo>
                      <a:pt x="133" y="216"/>
                    </a:lnTo>
                    <a:lnTo>
                      <a:pt x="126" y="184"/>
                    </a:lnTo>
                    <a:lnTo>
                      <a:pt x="104" y="176"/>
                    </a:lnTo>
                    <a:lnTo>
                      <a:pt x="89" y="144"/>
                    </a:lnTo>
                    <a:lnTo>
                      <a:pt x="52" y="152"/>
                    </a:lnTo>
                    <a:lnTo>
                      <a:pt x="30" y="136"/>
                    </a:lnTo>
                    <a:lnTo>
                      <a:pt x="15" y="136"/>
                    </a:lnTo>
                    <a:lnTo>
                      <a:pt x="0" y="64"/>
                    </a:lnTo>
                    <a:lnTo>
                      <a:pt x="22" y="40"/>
                    </a:lnTo>
                    <a:lnTo>
                      <a:pt x="59" y="48"/>
                    </a:lnTo>
                    <a:lnTo>
                      <a:pt x="81" y="88"/>
                    </a:lnTo>
                    <a:lnTo>
                      <a:pt x="89" y="40"/>
                    </a:lnTo>
                    <a:lnTo>
                      <a:pt x="89" y="8"/>
                    </a:lnTo>
                    <a:lnTo>
                      <a:pt x="133" y="0"/>
                    </a:lnTo>
                    <a:lnTo>
                      <a:pt x="178" y="120"/>
                    </a:lnTo>
                    <a:lnTo>
                      <a:pt x="207" y="120"/>
                    </a:lnTo>
                    <a:lnTo>
                      <a:pt x="215" y="104"/>
                    </a:lnTo>
                    <a:lnTo>
                      <a:pt x="259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51"/>
              <p:cNvSpPr>
                <a:spLocks/>
              </p:cNvSpPr>
              <p:nvPr/>
            </p:nvSpPr>
            <p:spPr bwMode="auto">
              <a:xfrm rot="704206">
                <a:off x="1300163" y="2168525"/>
                <a:ext cx="280987" cy="431800"/>
              </a:xfrm>
              <a:custGeom>
                <a:avLst/>
                <a:gdLst/>
                <a:ahLst/>
                <a:cxnLst>
                  <a:cxn ang="0">
                    <a:pos x="96" y="184"/>
                  </a:cxn>
                  <a:cxn ang="0">
                    <a:pos x="89" y="192"/>
                  </a:cxn>
                  <a:cxn ang="0">
                    <a:pos x="89" y="224"/>
                  </a:cxn>
                  <a:cxn ang="0">
                    <a:pos x="67" y="240"/>
                  </a:cxn>
                  <a:cxn ang="0">
                    <a:pos x="44" y="240"/>
                  </a:cxn>
                  <a:cxn ang="0">
                    <a:pos x="30" y="200"/>
                  </a:cxn>
                  <a:cxn ang="0">
                    <a:pos x="15" y="192"/>
                  </a:cxn>
                  <a:cxn ang="0">
                    <a:pos x="22" y="176"/>
                  </a:cxn>
                  <a:cxn ang="0">
                    <a:pos x="0" y="144"/>
                  </a:cxn>
                  <a:cxn ang="0">
                    <a:pos x="0" y="136"/>
                  </a:cxn>
                  <a:cxn ang="0">
                    <a:pos x="30" y="112"/>
                  </a:cxn>
                  <a:cxn ang="0">
                    <a:pos x="30" y="88"/>
                  </a:cxn>
                  <a:cxn ang="0">
                    <a:pos x="44" y="80"/>
                  </a:cxn>
                  <a:cxn ang="0">
                    <a:pos x="52" y="56"/>
                  </a:cxn>
                  <a:cxn ang="0">
                    <a:pos x="74" y="48"/>
                  </a:cxn>
                  <a:cxn ang="0">
                    <a:pos x="111" y="0"/>
                  </a:cxn>
                  <a:cxn ang="0">
                    <a:pos x="133" y="8"/>
                  </a:cxn>
                  <a:cxn ang="0">
                    <a:pos x="148" y="80"/>
                  </a:cxn>
                  <a:cxn ang="0">
                    <a:pos x="126" y="88"/>
                  </a:cxn>
                  <a:cxn ang="0">
                    <a:pos x="126" y="136"/>
                  </a:cxn>
                  <a:cxn ang="0">
                    <a:pos x="96" y="184"/>
                  </a:cxn>
                </a:cxnLst>
                <a:rect l="0" t="0" r="r" b="b"/>
                <a:pathLst>
                  <a:path w="149" h="241">
                    <a:moveTo>
                      <a:pt x="96" y="184"/>
                    </a:moveTo>
                    <a:lnTo>
                      <a:pt x="89" y="192"/>
                    </a:lnTo>
                    <a:lnTo>
                      <a:pt x="89" y="224"/>
                    </a:lnTo>
                    <a:lnTo>
                      <a:pt x="67" y="240"/>
                    </a:lnTo>
                    <a:lnTo>
                      <a:pt x="44" y="240"/>
                    </a:lnTo>
                    <a:lnTo>
                      <a:pt x="30" y="200"/>
                    </a:lnTo>
                    <a:lnTo>
                      <a:pt x="15" y="192"/>
                    </a:lnTo>
                    <a:lnTo>
                      <a:pt x="22" y="17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30" y="112"/>
                    </a:lnTo>
                    <a:lnTo>
                      <a:pt x="30" y="88"/>
                    </a:lnTo>
                    <a:lnTo>
                      <a:pt x="44" y="80"/>
                    </a:lnTo>
                    <a:lnTo>
                      <a:pt x="52" y="56"/>
                    </a:lnTo>
                    <a:lnTo>
                      <a:pt x="74" y="48"/>
                    </a:lnTo>
                    <a:lnTo>
                      <a:pt x="111" y="0"/>
                    </a:lnTo>
                    <a:lnTo>
                      <a:pt x="133" y="8"/>
                    </a:lnTo>
                    <a:lnTo>
                      <a:pt x="148" y="80"/>
                    </a:lnTo>
                    <a:lnTo>
                      <a:pt x="126" y="88"/>
                    </a:lnTo>
                    <a:lnTo>
                      <a:pt x="126" y="136"/>
                    </a:lnTo>
                    <a:lnTo>
                      <a:pt x="96" y="1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52"/>
              <p:cNvSpPr>
                <a:spLocks/>
              </p:cNvSpPr>
              <p:nvPr/>
            </p:nvSpPr>
            <p:spPr bwMode="auto">
              <a:xfrm rot="704206">
                <a:off x="1460500" y="2355850"/>
                <a:ext cx="395287" cy="290513"/>
              </a:xfrm>
              <a:custGeom>
                <a:avLst/>
                <a:gdLst/>
                <a:ahLst/>
                <a:cxnLst>
                  <a:cxn ang="0">
                    <a:pos x="207" y="160"/>
                  </a:cxn>
                  <a:cxn ang="0">
                    <a:pos x="200" y="144"/>
                  </a:cxn>
                  <a:cxn ang="0">
                    <a:pos x="185" y="128"/>
                  </a:cxn>
                  <a:cxn ang="0">
                    <a:pos x="192" y="96"/>
                  </a:cxn>
                  <a:cxn ang="0">
                    <a:pos x="170" y="80"/>
                  </a:cxn>
                  <a:cxn ang="0">
                    <a:pos x="163" y="48"/>
                  </a:cxn>
                  <a:cxn ang="0">
                    <a:pos x="141" y="40"/>
                  </a:cxn>
                  <a:cxn ang="0">
                    <a:pos x="126" y="8"/>
                  </a:cxn>
                  <a:cxn ang="0">
                    <a:pos x="89" y="16"/>
                  </a:cxn>
                  <a:cxn ang="0">
                    <a:pos x="67" y="0"/>
                  </a:cxn>
                  <a:cxn ang="0">
                    <a:pos x="52" y="0"/>
                  </a:cxn>
                  <a:cxn ang="0">
                    <a:pos x="30" y="8"/>
                  </a:cxn>
                  <a:cxn ang="0">
                    <a:pos x="30" y="56"/>
                  </a:cxn>
                  <a:cxn ang="0">
                    <a:pos x="0" y="104"/>
                  </a:cxn>
                  <a:cxn ang="0">
                    <a:pos x="74" y="136"/>
                  </a:cxn>
                  <a:cxn ang="0">
                    <a:pos x="104" y="136"/>
                  </a:cxn>
                  <a:cxn ang="0">
                    <a:pos x="126" y="128"/>
                  </a:cxn>
                  <a:cxn ang="0">
                    <a:pos x="148" y="144"/>
                  </a:cxn>
                  <a:cxn ang="0">
                    <a:pos x="192" y="160"/>
                  </a:cxn>
                  <a:cxn ang="0">
                    <a:pos x="207" y="160"/>
                  </a:cxn>
                </a:cxnLst>
                <a:rect l="0" t="0" r="r" b="b"/>
                <a:pathLst>
                  <a:path w="208" h="161">
                    <a:moveTo>
                      <a:pt x="207" y="160"/>
                    </a:moveTo>
                    <a:lnTo>
                      <a:pt x="200" y="144"/>
                    </a:lnTo>
                    <a:lnTo>
                      <a:pt x="185" y="128"/>
                    </a:lnTo>
                    <a:lnTo>
                      <a:pt x="192" y="96"/>
                    </a:lnTo>
                    <a:lnTo>
                      <a:pt x="170" y="80"/>
                    </a:lnTo>
                    <a:lnTo>
                      <a:pt x="163" y="48"/>
                    </a:lnTo>
                    <a:lnTo>
                      <a:pt x="141" y="40"/>
                    </a:lnTo>
                    <a:lnTo>
                      <a:pt x="126" y="8"/>
                    </a:lnTo>
                    <a:lnTo>
                      <a:pt x="89" y="16"/>
                    </a:lnTo>
                    <a:lnTo>
                      <a:pt x="67" y="0"/>
                    </a:lnTo>
                    <a:lnTo>
                      <a:pt x="52" y="0"/>
                    </a:lnTo>
                    <a:lnTo>
                      <a:pt x="30" y="8"/>
                    </a:lnTo>
                    <a:lnTo>
                      <a:pt x="30" y="56"/>
                    </a:lnTo>
                    <a:lnTo>
                      <a:pt x="0" y="104"/>
                    </a:lnTo>
                    <a:lnTo>
                      <a:pt x="74" y="136"/>
                    </a:lnTo>
                    <a:lnTo>
                      <a:pt x="104" y="136"/>
                    </a:lnTo>
                    <a:lnTo>
                      <a:pt x="126" y="128"/>
                    </a:lnTo>
                    <a:lnTo>
                      <a:pt x="148" y="144"/>
                    </a:lnTo>
                    <a:lnTo>
                      <a:pt x="192" y="160"/>
                    </a:lnTo>
                    <a:lnTo>
                      <a:pt x="207" y="16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53"/>
              <p:cNvSpPr>
                <a:spLocks/>
              </p:cNvSpPr>
              <p:nvPr/>
            </p:nvSpPr>
            <p:spPr bwMode="auto">
              <a:xfrm rot="704206">
                <a:off x="1363663" y="2536825"/>
                <a:ext cx="476250" cy="330200"/>
              </a:xfrm>
              <a:custGeom>
                <a:avLst/>
                <a:gdLst/>
                <a:ahLst/>
                <a:cxnLst>
                  <a:cxn ang="0">
                    <a:pos x="96" y="152"/>
                  </a:cxn>
                  <a:cxn ang="0">
                    <a:pos x="111" y="136"/>
                  </a:cxn>
                  <a:cxn ang="0">
                    <a:pos x="148" y="168"/>
                  </a:cxn>
                  <a:cxn ang="0">
                    <a:pos x="170" y="168"/>
                  </a:cxn>
                  <a:cxn ang="0">
                    <a:pos x="192" y="184"/>
                  </a:cxn>
                  <a:cxn ang="0">
                    <a:pos x="222" y="160"/>
                  </a:cxn>
                  <a:cxn ang="0">
                    <a:pos x="214" y="128"/>
                  </a:cxn>
                  <a:cxn ang="0">
                    <a:pos x="251" y="96"/>
                  </a:cxn>
                  <a:cxn ang="0">
                    <a:pos x="251" y="56"/>
                  </a:cxn>
                  <a:cxn ang="0">
                    <a:pos x="236" y="56"/>
                  </a:cxn>
                  <a:cxn ang="0">
                    <a:pos x="222" y="56"/>
                  </a:cxn>
                  <a:cxn ang="0">
                    <a:pos x="177" y="40"/>
                  </a:cxn>
                  <a:cxn ang="0">
                    <a:pos x="155" y="24"/>
                  </a:cxn>
                  <a:cxn ang="0">
                    <a:pos x="133" y="32"/>
                  </a:cxn>
                  <a:cxn ang="0">
                    <a:pos x="103" y="32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22" y="40"/>
                  </a:cxn>
                  <a:cxn ang="0">
                    <a:pos x="0" y="56"/>
                  </a:cxn>
                  <a:cxn ang="0">
                    <a:pos x="30" y="112"/>
                  </a:cxn>
                  <a:cxn ang="0">
                    <a:pos x="74" y="112"/>
                  </a:cxn>
                  <a:cxn ang="0">
                    <a:pos x="96" y="152"/>
                  </a:cxn>
                </a:cxnLst>
                <a:rect l="0" t="0" r="r" b="b"/>
                <a:pathLst>
                  <a:path w="252" h="185">
                    <a:moveTo>
                      <a:pt x="96" y="152"/>
                    </a:moveTo>
                    <a:lnTo>
                      <a:pt x="111" y="136"/>
                    </a:lnTo>
                    <a:lnTo>
                      <a:pt x="148" y="168"/>
                    </a:lnTo>
                    <a:lnTo>
                      <a:pt x="170" y="168"/>
                    </a:lnTo>
                    <a:lnTo>
                      <a:pt x="192" y="184"/>
                    </a:lnTo>
                    <a:lnTo>
                      <a:pt x="222" y="160"/>
                    </a:lnTo>
                    <a:lnTo>
                      <a:pt x="214" y="128"/>
                    </a:lnTo>
                    <a:lnTo>
                      <a:pt x="251" y="96"/>
                    </a:lnTo>
                    <a:lnTo>
                      <a:pt x="251" y="56"/>
                    </a:lnTo>
                    <a:lnTo>
                      <a:pt x="236" y="56"/>
                    </a:lnTo>
                    <a:lnTo>
                      <a:pt x="222" y="56"/>
                    </a:lnTo>
                    <a:lnTo>
                      <a:pt x="177" y="40"/>
                    </a:lnTo>
                    <a:lnTo>
                      <a:pt x="155" y="24"/>
                    </a:lnTo>
                    <a:lnTo>
                      <a:pt x="133" y="32"/>
                    </a:lnTo>
                    <a:lnTo>
                      <a:pt x="103" y="32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22" y="40"/>
                    </a:lnTo>
                    <a:lnTo>
                      <a:pt x="0" y="56"/>
                    </a:lnTo>
                    <a:lnTo>
                      <a:pt x="30" y="112"/>
                    </a:lnTo>
                    <a:lnTo>
                      <a:pt x="74" y="112"/>
                    </a:lnTo>
                    <a:lnTo>
                      <a:pt x="96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54"/>
              <p:cNvSpPr>
                <a:spLocks/>
              </p:cNvSpPr>
              <p:nvPr/>
            </p:nvSpPr>
            <p:spPr bwMode="auto">
              <a:xfrm rot="704206">
                <a:off x="1174750" y="2587625"/>
                <a:ext cx="365125" cy="258763"/>
              </a:xfrm>
              <a:custGeom>
                <a:avLst/>
                <a:gdLst/>
                <a:ahLst/>
                <a:cxnLst>
                  <a:cxn ang="0">
                    <a:pos x="192" y="9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36"/>
                  </a:cxn>
                  <a:cxn ang="0">
                    <a:pos x="103" y="144"/>
                  </a:cxn>
                  <a:cxn ang="0">
                    <a:pos x="81" y="128"/>
                  </a:cxn>
                  <a:cxn ang="0">
                    <a:pos x="66" y="144"/>
                  </a:cxn>
                  <a:cxn ang="0">
                    <a:pos x="37" y="144"/>
                  </a:cxn>
                  <a:cxn ang="0">
                    <a:pos x="15" y="144"/>
                  </a:cxn>
                  <a:cxn ang="0">
                    <a:pos x="0" y="104"/>
                  </a:cxn>
                  <a:cxn ang="0">
                    <a:pos x="15" y="88"/>
                  </a:cxn>
                  <a:cxn ang="0">
                    <a:pos x="22" y="2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126" y="56"/>
                  </a:cxn>
                  <a:cxn ang="0">
                    <a:pos x="170" y="56"/>
                  </a:cxn>
                  <a:cxn ang="0">
                    <a:pos x="192" y="96"/>
                  </a:cxn>
                </a:cxnLst>
                <a:rect l="0" t="0" r="r" b="b"/>
                <a:pathLst>
                  <a:path w="193" h="145">
                    <a:moveTo>
                      <a:pt x="192" y="96"/>
                    </a:move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36"/>
                    </a:lnTo>
                    <a:lnTo>
                      <a:pt x="103" y="144"/>
                    </a:lnTo>
                    <a:lnTo>
                      <a:pt x="81" y="128"/>
                    </a:lnTo>
                    <a:lnTo>
                      <a:pt x="66" y="144"/>
                    </a:lnTo>
                    <a:lnTo>
                      <a:pt x="37" y="144"/>
                    </a:lnTo>
                    <a:lnTo>
                      <a:pt x="15" y="144"/>
                    </a:lnTo>
                    <a:lnTo>
                      <a:pt x="0" y="104"/>
                    </a:lnTo>
                    <a:lnTo>
                      <a:pt x="15" y="88"/>
                    </a:lnTo>
                    <a:lnTo>
                      <a:pt x="22" y="2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126" y="56"/>
                    </a:lnTo>
                    <a:lnTo>
                      <a:pt x="170" y="56"/>
                    </a:lnTo>
                    <a:lnTo>
                      <a:pt x="192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55"/>
              <p:cNvSpPr>
                <a:spLocks/>
              </p:cNvSpPr>
              <p:nvPr/>
            </p:nvSpPr>
            <p:spPr bwMode="auto">
              <a:xfrm rot="704206">
                <a:off x="993775" y="2762250"/>
                <a:ext cx="280987" cy="273050"/>
              </a:xfrm>
              <a:custGeom>
                <a:avLst/>
                <a:gdLst/>
                <a:ahLst/>
                <a:cxnLst>
                  <a:cxn ang="0">
                    <a:pos x="89" y="24"/>
                  </a:cxn>
                  <a:cxn ang="0">
                    <a:pos x="111" y="24"/>
                  </a:cxn>
                  <a:cxn ang="0">
                    <a:pos x="141" y="24"/>
                  </a:cxn>
                  <a:cxn ang="0">
                    <a:pos x="148" y="64"/>
                  </a:cxn>
                  <a:cxn ang="0">
                    <a:pos x="133" y="72"/>
                  </a:cxn>
                  <a:cxn ang="0">
                    <a:pos x="148" y="104"/>
                  </a:cxn>
                  <a:cxn ang="0">
                    <a:pos x="118" y="112"/>
                  </a:cxn>
                  <a:cxn ang="0">
                    <a:pos x="104" y="144"/>
                  </a:cxn>
                  <a:cxn ang="0">
                    <a:pos x="74" y="152"/>
                  </a:cxn>
                  <a:cxn ang="0">
                    <a:pos x="52" y="144"/>
                  </a:cxn>
                  <a:cxn ang="0">
                    <a:pos x="67" y="136"/>
                  </a:cxn>
                  <a:cxn ang="0">
                    <a:pos x="67" y="112"/>
                  </a:cxn>
                  <a:cxn ang="0">
                    <a:pos x="59" y="104"/>
                  </a:cxn>
                  <a:cxn ang="0">
                    <a:pos x="44" y="72"/>
                  </a:cxn>
                  <a:cxn ang="0">
                    <a:pos x="15" y="72"/>
                  </a:cxn>
                  <a:cxn ang="0">
                    <a:pos x="0" y="40"/>
                  </a:cxn>
                  <a:cxn ang="0">
                    <a:pos x="7" y="40"/>
                  </a:cxn>
                  <a:cxn ang="0">
                    <a:pos x="37" y="0"/>
                  </a:cxn>
                  <a:cxn ang="0">
                    <a:pos x="89" y="24"/>
                  </a:cxn>
                </a:cxnLst>
                <a:rect l="0" t="0" r="r" b="b"/>
                <a:pathLst>
                  <a:path w="149" h="153">
                    <a:moveTo>
                      <a:pt x="89" y="24"/>
                    </a:moveTo>
                    <a:lnTo>
                      <a:pt x="111" y="24"/>
                    </a:lnTo>
                    <a:lnTo>
                      <a:pt x="141" y="24"/>
                    </a:lnTo>
                    <a:lnTo>
                      <a:pt x="148" y="64"/>
                    </a:lnTo>
                    <a:lnTo>
                      <a:pt x="133" y="72"/>
                    </a:lnTo>
                    <a:lnTo>
                      <a:pt x="148" y="104"/>
                    </a:lnTo>
                    <a:lnTo>
                      <a:pt x="118" y="112"/>
                    </a:lnTo>
                    <a:lnTo>
                      <a:pt x="104" y="144"/>
                    </a:lnTo>
                    <a:lnTo>
                      <a:pt x="74" y="152"/>
                    </a:lnTo>
                    <a:lnTo>
                      <a:pt x="52" y="144"/>
                    </a:lnTo>
                    <a:lnTo>
                      <a:pt x="67" y="136"/>
                    </a:lnTo>
                    <a:lnTo>
                      <a:pt x="67" y="112"/>
                    </a:lnTo>
                    <a:lnTo>
                      <a:pt x="59" y="104"/>
                    </a:lnTo>
                    <a:lnTo>
                      <a:pt x="44" y="72"/>
                    </a:lnTo>
                    <a:lnTo>
                      <a:pt x="15" y="72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37" y="0"/>
                    </a:lnTo>
                    <a:lnTo>
                      <a:pt x="89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56"/>
              <p:cNvSpPr>
                <a:spLocks/>
              </p:cNvSpPr>
              <p:nvPr/>
            </p:nvSpPr>
            <p:spPr bwMode="auto">
              <a:xfrm rot="704206">
                <a:off x="581025" y="3973513"/>
                <a:ext cx="155575" cy="158750"/>
              </a:xfrm>
              <a:custGeom>
                <a:avLst/>
                <a:gdLst/>
                <a:ahLst/>
                <a:cxnLst>
                  <a:cxn ang="0">
                    <a:pos x="67" y="8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0" y="24"/>
                  </a:cxn>
                  <a:cxn ang="0">
                    <a:pos x="7" y="32"/>
                  </a:cxn>
                  <a:cxn ang="0">
                    <a:pos x="45" y="88"/>
                  </a:cxn>
                  <a:cxn ang="0">
                    <a:pos x="52" y="72"/>
                  </a:cxn>
                  <a:cxn ang="0">
                    <a:pos x="75" y="64"/>
                  </a:cxn>
                  <a:cxn ang="0">
                    <a:pos x="82" y="24"/>
                  </a:cxn>
                  <a:cxn ang="0">
                    <a:pos x="67" y="8"/>
                  </a:cxn>
                </a:cxnLst>
                <a:rect l="0" t="0" r="r" b="b"/>
                <a:pathLst>
                  <a:path w="83" h="89">
                    <a:moveTo>
                      <a:pt x="67" y="8"/>
                    </a:moveTo>
                    <a:lnTo>
                      <a:pt x="52" y="8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7" y="32"/>
                    </a:lnTo>
                    <a:lnTo>
                      <a:pt x="45" y="88"/>
                    </a:lnTo>
                    <a:lnTo>
                      <a:pt x="52" y="72"/>
                    </a:lnTo>
                    <a:lnTo>
                      <a:pt x="75" y="64"/>
                    </a:lnTo>
                    <a:lnTo>
                      <a:pt x="82" y="24"/>
                    </a:lnTo>
                    <a:lnTo>
                      <a:pt x="67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57"/>
              <p:cNvSpPr>
                <a:spLocks/>
              </p:cNvSpPr>
              <p:nvPr/>
            </p:nvSpPr>
            <p:spPr bwMode="auto">
              <a:xfrm rot="704206">
                <a:off x="708025" y="3859213"/>
                <a:ext cx="309562" cy="401638"/>
              </a:xfrm>
              <a:custGeom>
                <a:avLst/>
                <a:gdLst/>
                <a:ahLst/>
                <a:cxnLst>
                  <a:cxn ang="0">
                    <a:pos x="74" y="224"/>
                  </a:cxn>
                  <a:cxn ang="0">
                    <a:pos x="74" y="200"/>
                  </a:cxn>
                  <a:cxn ang="0">
                    <a:pos x="59" y="184"/>
                  </a:cxn>
                  <a:cxn ang="0">
                    <a:pos x="22" y="160"/>
                  </a:cxn>
                  <a:cxn ang="0">
                    <a:pos x="7" y="152"/>
                  </a:cxn>
                  <a:cxn ang="0">
                    <a:pos x="15" y="112"/>
                  </a:cxn>
                  <a:cxn ang="0">
                    <a:pos x="0" y="96"/>
                  </a:cxn>
                  <a:cxn ang="0">
                    <a:pos x="0" y="72"/>
                  </a:cxn>
                  <a:cxn ang="0">
                    <a:pos x="22" y="64"/>
                  </a:cxn>
                  <a:cxn ang="0">
                    <a:pos x="7" y="24"/>
                  </a:cxn>
                  <a:cxn ang="0">
                    <a:pos x="37" y="0"/>
                  </a:cxn>
                  <a:cxn ang="0">
                    <a:pos x="74" y="0"/>
                  </a:cxn>
                  <a:cxn ang="0">
                    <a:pos x="88" y="40"/>
                  </a:cxn>
                  <a:cxn ang="0">
                    <a:pos x="103" y="48"/>
                  </a:cxn>
                  <a:cxn ang="0">
                    <a:pos x="125" y="80"/>
                  </a:cxn>
                  <a:cxn ang="0">
                    <a:pos x="147" y="112"/>
                  </a:cxn>
                  <a:cxn ang="0">
                    <a:pos x="155" y="136"/>
                  </a:cxn>
                  <a:cxn ang="0">
                    <a:pos x="162" y="184"/>
                  </a:cxn>
                  <a:cxn ang="0">
                    <a:pos x="125" y="192"/>
                  </a:cxn>
                  <a:cxn ang="0">
                    <a:pos x="118" y="216"/>
                  </a:cxn>
                  <a:cxn ang="0">
                    <a:pos x="96" y="216"/>
                  </a:cxn>
                  <a:cxn ang="0">
                    <a:pos x="74" y="224"/>
                  </a:cxn>
                </a:cxnLst>
                <a:rect l="0" t="0" r="r" b="b"/>
                <a:pathLst>
                  <a:path w="163" h="225">
                    <a:moveTo>
                      <a:pt x="74" y="224"/>
                    </a:moveTo>
                    <a:lnTo>
                      <a:pt x="74" y="200"/>
                    </a:lnTo>
                    <a:lnTo>
                      <a:pt x="59" y="184"/>
                    </a:lnTo>
                    <a:lnTo>
                      <a:pt x="22" y="160"/>
                    </a:lnTo>
                    <a:lnTo>
                      <a:pt x="7" y="152"/>
                    </a:lnTo>
                    <a:lnTo>
                      <a:pt x="15" y="112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22" y="64"/>
                    </a:lnTo>
                    <a:lnTo>
                      <a:pt x="7" y="24"/>
                    </a:lnTo>
                    <a:lnTo>
                      <a:pt x="37" y="0"/>
                    </a:lnTo>
                    <a:lnTo>
                      <a:pt x="74" y="0"/>
                    </a:lnTo>
                    <a:lnTo>
                      <a:pt x="88" y="40"/>
                    </a:lnTo>
                    <a:lnTo>
                      <a:pt x="103" y="48"/>
                    </a:lnTo>
                    <a:lnTo>
                      <a:pt x="125" y="80"/>
                    </a:lnTo>
                    <a:lnTo>
                      <a:pt x="147" y="112"/>
                    </a:lnTo>
                    <a:lnTo>
                      <a:pt x="155" y="136"/>
                    </a:lnTo>
                    <a:lnTo>
                      <a:pt x="162" y="184"/>
                    </a:lnTo>
                    <a:lnTo>
                      <a:pt x="125" y="192"/>
                    </a:lnTo>
                    <a:lnTo>
                      <a:pt x="118" y="216"/>
                    </a:lnTo>
                    <a:lnTo>
                      <a:pt x="96" y="216"/>
                    </a:lnTo>
                    <a:lnTo>
                      <a:pt x="74" y="2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58"/>
              <p:cNvSpPr>
                <a:spLocks/>
              </p:cNvSpPr>
              <p:nvPr/>
            </p:nvSpPr>
            <p:spPr bwMode="auto">
              <a:xfrm rot="704206">
                <a:off x="641350" y="4106863"/>
                <a:ext cx="184150" cy="130175"/>
              </a:xfrm>
              <a:custGeom>
                <a:avLst/>
                <a:gdLst/>
                <a:ahLst/>
                <a:cxnLst>
                  <a:cxn ang="0">
                    <a:pos x="74" y="64"/>
                  </a:cxn>
                  <a:cxn ang="0">
                    <a:pos x="52" y="64"/>
                  </a:cxn>
                  <a:cxn ang="0">
                    <a:pos x="37" y="72"/>
                  </a:cxn>
                  <a:cxn ang="0">
                    <a:pos x="7" y="32"/>
                  </a:cxn>
                  <a:cxn ang="0">
                    <a:pos x="0" y="24"/>
                  </a:cxn>
                  <a:cxn ang="0">
                    <a:pos x="7" y="8"/>
                  </a:cxn>
                  <a:cxn ang="0">
                    <a:pos x="30" y="0"/>
                  </a:cxn>
                  <a:cxn ang="0">
                    <a:pos x="44" y="8"/>
                  </a:cxn>
                  <a:cxn ang="0">
                    <a:pos x="81" y="32"/>
                  </a:cxn>
                  <a:cxn ang="0">
                    <a:pos x="96" y="48"/>
                  </a:cxn>
                  <a:cxn ang="0">
                    <a:pos x="74" y="64"/>
                  </a:cxn>
                </a:cxnLst>
                <a:rect l="0" t="0" r="r" b="b"/>
                <a:pathLst>
                  <a:path w="97" h="73">
                    <a:moveTo>
                      <a:pt x="74" y="64"/>
                    </a:moveTo>
                    <a:lnTo>
                      <a:pt x="52" y="64"/>
                    </a:lnTo>
                    <a:lnTo>
                      <a:pt x="37" y="72"/>
                    </a:lnTo>
                    <a:lnTo>
                      <a:pt x="7" y="32"/>
                    </a:lnTo>
                    <a:lnTo>
                      <a:pt x="0" y="24"/>
                    </a:lnTo>
                    <a:lnTo>
                      <a:pt x="7" y="8"/>
                    </a:lnTo>
                    <a:lnTo>
                      <a:pt x="30" y="0"/>
                    </a:lnTo>
                    <a:lnTo>
                      <a:pt x="44" y="8"/>
                    </a:lnTo>
                    <a:lnTo>
                      <a:pt x="81" y="32"/>
                    </a:lnTo>
                    <a:lnTo>
                      <a:pt x="96" y="48"/>
                    </a:lnTo>
                    <a:lnTo>
                      <a:pt x="74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59"/>
              <p:cNvSpPr>
                <a:spLocks/>
              </p:cNvSpPr>
              <p:nvPr/>
            </p:nvSpPr>
            <p:spPr bwMode="auto">
              <a:xfrm rot="704206">
                <a:off x="709613" y="4241800"/>
                <a:ext cx="225425" cy="171450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89" y="80"/>
                  </a:cxn>
                  <a:cxn ang="0">
                    <a:pos x="89" y="64"/>
                  </a:cxn>
                  <a:cxn ang="0">
                    <a:pos x="111" y="56"/>
                  </a:cxn>
                  <a:cxn ang="0">
                    <a:pos x="118" y="32"/>
                  </a:cxn>
                  <a:cxn ang="0">
                    <a:pos x="96" y="24"/>
                  </a:cxn>
                  <a:cxn ang="0">
                    <a:pos x="89" y="0"/>
                  </a:cxn>
                  <a:cxn ang="0">
                    <a:pos x="66" y="0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30" y="16"/>
                  </a:cxn>
                  <a:cxn ang="0">
                    <a:pos x="30" y="56"/>
                  </a:cxn>
                  <a:cxn ang="0">
                    <a:pos x="7" y="56"/>
                  </a:cxn>
                  <a:cxn ang="0">
                    <a:pos x="0" y="56"/>
                  </a:cxn>
                  <a:cxn ang="0">
                    <a:pos x="44" y="96"/>
                  </a:cxn>
                </a:cxnLst>
                <a:rect l="0" t="0" r="r" b="b"/>
                <a:pathLst>
                  <a:path w="119" h="97">
                    <a:moveTo>
                      <a:pt x="44" y="96"/>
                    </a:moveTo>
                    <a:lnTo>
                      <a:pt x="89" y="80"/>
                    </a:lnTo>
                    <a:lnTo>
                      <a:pt x="89" y="64"/>
                    </a:lnTo>
                    <a:lnTo>
                      <a:pt x="111" y="56"/>
                    </a:lnTo>
                    <a:lnTo>
                      <a:pt x="118" y="32"/>
                    </a:lnTo>
                    <a:lnTo>
                      <a:pt x="96" y="24"/>
                    </a:lnTo>
                    <a:lnTo>
                      <a:pt x="89" y="0"/>
                    </a:lnTo>
                    <a:lnTo>
                      <a:pt x="66" y="0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30" y="16"/>
                    </a:lnTo>
                    <a:lnTo>
                      <a:pt x="30" y="56"/>
                    </a:lnTo>
                    <a:lnTo>
                      <a:pt x="7" y="56"/>
                    </a:lnTo>
                    <a:lnTo>
                      <a:pt x="0" y="56"/>
                    </a:lnTo>
                    <a:lnTo>
                      <a:pt x="44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60"/>
              <p:cNvSpPr>
                <a:spLocks/>
              </p:cNvSpPr>
              <p:nvPr/>
            </p:nvSpPr>
            <p:spPr bwMode="auto">
              <a:xfrm rot="704206">
                <a:off x="665163" y="4195763"/>
                <a:ext cx="142875" cy="130175"/>
              </a:xfrm>
              <a:custGeom>
                <a:avLst/>
                <a:gdLst/>
                <a:ahLst/>
                <a:cxnLst>
                  <a:cxn ang="0">
                    <a:pos x="52" y="16"/>
                  </a:cxn>
                  <a:cxn ang="0">
                    <a:pos x="30" y="16"/>
                  </a:cxn>
                  <a:cxn ang="0">
                    <a:pos x="15" y="24"/>
                  </a:cxn>
                  <a:cxn ang="0">
                    <a:pos x="0" y="40"/>
                  </a:cxn>
                  <a:cxn ang="0">
                    <a:pos x="30" y="72"/>
                  </a:cxn>
                  <a:cxn ang="0">
                    <a:pos x="37" y="72"/>
                  </a:cxn>
                  <a:cxn ang="0">
                    <a:pos x="59" y="72"/>
                  </a:cxn>
                  <a:cxn ang="0">
                    <a:pos x="59" y="32"/>
                  </a:cxn>
                  <a:cxn ang="0">
                    <a:pos x="59" y="24"/>
                  </a:cxn>
                  <a:cxn ang="0">
                    <a:pos x="74" y="24"/>
                  </a:cxn>
                  <a:cxn ang="0">
                    <a:pos x="74" y="0"/>
                  </a:cxn>
                  <a:cxn ang="0">
                    <a:pos x="52" y="16"/>
                  </a:cxn>
                </a:cxnLst>
                <a:rect l="0" t="0" r="r" b="b"/>
                <a:pathLst>
                  <a:path w="75" h="73">
                    <a:moveTo>
                      <a:pt x="52" y="16"/>
                    </a:moveTo>
                    <a:lnTo>
                      <a:pt x="30" y="16"/>
                    </a:lnTo>
                    <a:lnTo>
                      <a:pt x="15" y="24"/>
                    </a:lnTo>
                    <a:lnTo>
                      <a:pt x="0" y="4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59" y="72"/>
                    </a:lnTo>
                    <a:lnTo>
                      <a:pt x="59" y="32"/>
                    </a:lnTo>
                    <a:lnTo>
                      <a:pt x="59" y="24"/>
                    </a:lnTo>
                    <a:lnTo>
                      <a:pt x="74" y="24"/>
                    </a:lnTo>
                    <a:lnTo>
                      <a:pt x="74" y="0"/>
                    </a:lnTo>
                    <a:lnTo>
                      <a:pt x="52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61"/>
              <p:cNvSpPr>
                <a:spLocks/>
              </p:cNvSpPr>
              <p:nvPr/>
            </p:nvSpPr>
            <p:spPr bwMode="auto">
              <a:xfrm rot="704206">
                <a:off x="1144588" y="3897313"/>
                <a:ext cx="223837" cy="401638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0" y="200"/>
                  </a:cxn>
                  <a:cxn ang="0">
                    <a:pos x="22" y="184"/>
                  </a:cxn>
                  <a:cxn ang="0">
                    <a:pos x="15" y="152"/>
                  </a:cxn>
                  <a:cxn ang="0">
                    <a:pos x="44" y="152"/>
                  </a:cxn>
                  <a:cxn ang="0">
                    <a:pos x="44" y="112"/>
                  </a:cxn>
                  <a:cxn ang="0">
                    <a:pos x="66" y="104"/>
                  </a:cxn>
                  <a:cxn ang="0">
                    <a:pos x="37" y="80"/>
                  </a:cxn>
                  <a:cxn ang="0">
                    <a:pos x="30" y="32"/>
                  </a:cxn>
                  <a:cxn ang="0">
                    <a:pos x="37" y="16"/>
                  </a:cxn>
                  <a:cxn ang="0">
                    <a:pos x="37" y="8"/>
                  </a:cxn>
                  <a:cxn ang="0">
                    <a:pos x="74" y="0"/>
                  </a:cxn>
                  <a:cxn ang="0">
                    <a:pos x="89" y="32"/>
                  </a:cxn>
                  <a:cxn ang="0">
                    <a:pos x="74" y="32"/>
                  </a:cxn>
                  <a:cxn ang="0">
                    <a:pos x="96" y="72"/>
                  </a:cxn>
                  <a:cxn ang="0">
                    <a:pos x="81" y="96"/>
                  </a:cxn>
                  <a:cxn ang="0">
                    <a:pos x="118" y="120"/>
                  </a:cxn>
                  <a:cxn ang="0">
                    <a:pos x="96" y="184"/>
                  </a:cxn>
                  <a:cxn ang="0">
                    <a:pos x="74" y="184"/>
                  </a:cxn>
                  <a:cxn ang="0">
                    <a:pos x="81" y="216"/>
                  </a:cxn>
                  <a:cxn ang="0">
                    <a:pos x="59" y="224"/>
                  </a:cxn>
                  <a:cxn ang="0">
                    <a:pos x="15" y="208"/>
                  </a:cxn>
                </a:cxnLst>
                <a:rect l="0" t="0" r="r" b="b"/>
                <a:pathLst>
                  <a:path w="119" h="225">
                    <a:moveTo>
                      <a:pt x="15" y="208"/>
                    </a:moveTo>
                    <a:lnTo>
                      <a:pt x="0" y="200"/>
                    </a:lnTo>
                    <a:lnTo>
                      <a:pt x="22" y="184"/>
                    </a:lnTo>
                    <a:lnTo>
                      <a:pt x="15" y="152"/>
                    </a:lnTo>
                    <a:lnTo>
                      <a:pt x="44" y="152"/>
                    </a:lnTo>
                    <a:lnTo>
                      <a:pt x="44" y="112"/>
                    </a:lnTo>
                    <a:lnTo>
                      <a:pt x="66" y="104"/>
                    </a:lnTo>
                    <a:lnTo>
                      <a:pt x="37" y="80"/>
                    </a:lnTo>
                    <a:lnTo>
                      <a:pt x="30" y="32"/>
                    </a:lnTo>
                    <a:lnTo>
                      <a:pt x="37" y="16"/>
                    </a:lnTo>
                    <a:lnTo>
                      <a:pt x="37" y="8"/>
                    </a:lnTo>
                    <a:lnTo>
                      <a:pt x="74" y="0"/>
                    </a:lnTo>
                    <a:lnTo>
                      <a:pt x="89" y="32"/>
                    </a:lnTo>
                    <a:lnTo>
                      <a:pt x="74" y="32"/>
                    </a:lnTo>
                    <a:lnTo>
                      <a:pt x="96" y="72"/>
                    </a:lnTo>
                    <a:lnTo>
                      <a:pt x="81" y="96"/>
                    </a:lnTo>
                    <a:lnTo>
                      <a:pt x="118" y="120"/>
                    </a:lnTo>
                    <a:lnTo>
                      <a:pt x="96" y="184"/>
                    </a:lnTo>
                    <a:lnTo>
                      <a:pt x="74" y="184"/>
                    </a:lnTo>
                    <a:lnTo>
                      <a:pt x="81" y="216"/>
                    </a:lnTo>
                    <a:lnTo>
                      <a:pt x="59" y="224"/>
                    </a:lnTo>
                    <a:lnTo>
                      <a:pt x="15" y="20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62"/>
              <p:cNvSpPr>
                <a:spLocks/>
              </p:cNvSpPr>
              <p:nvPr/>
            </p:nvSpPr>
            <p:spPr bwMode="auto">
              <a:xfrm rot="704206">
                <a:off x="746125" y="4197350"/>
                <a:ext cx="252412" cy="473075"/>
              </a:xfrm>
              <a:custGeom>
                <a:avLst/>
                <a:gdLst/>
                <a:ahLst/>
                <a:cxnLst>
                  <a:cxn ang="0">
                    <a:pos x="133" y="32"/>
                  </a:cxn>
                  <a:cxn ang="0">
                    <a:pos x="126" y="8"/>
                  </a:cxn>
                  <a:cxn ang="0">
                    <a:pos x="104" y="0"/>
                  </a:cxn>
                  <a:cxn ang="0">
                    <a:pos x="67" y="8"/>
                  </a:cxn>
                  <a:cxn ang="0">
                    <a:pos x="59" y="32"/>
                  </a:cxn>
                  <a:cxn ang="0">
                    <a:pos x="67" y="56"/>
                  </a:cxn>
                  <a:cxn ang="0">
                    <a:pos x="89" y="64"/>
                  </a:cxn>
                  <a:cxn ang="0">
                    <a:pos x="81" y="88"/>
                  </a:cxn>
                  <a:cxn ang="0">
                    <a:pos x="59" y="96"/>
                  </a:cxn>
                  <a:cxn ang="0">
                    <a:pos x="59" y="112"/>
                  </a:cxn>
                  <a:cxn ang="0">
                    <a:pos x="15" y="128"/>
                  </a:cxn>
                  <a:cxn ang="0">
                    <a:pos x="0" y="144"/>
                  </a:cxn>
                  <a:cxn ang="0">
                    <a:pos x="22" y="192"/>
                  </a:cxn>
                  <a:cxn ang="0">
                    <a:pos x="30" y="200"/>
                  </a:cxn>
                  <a:cxn ang="0">
                    <a:pos x="30" y="256"/>
                  </a:cxn>
                  <a:cxn ang="0">
                    <a:pos x="81" y="264"/>
                  </a:cxn>
                  <a:cxn ang="0">
                    <a:pos x="96" y="144"/>
                  </a:cxn>
                  <a:cxn ang="0">
                    <a:pos x="133" y="96"/>
                  </a:cxn>
                  <a:cxn ang="0">
                    <a:pos x="118" y="80"/>
                  </a:cxn>
                  <a:cxn ang="0">
                    <a:pos x="126" y="40"/>
                  </a:cxn>
                  <a:cxn ang="0">
                    <a:pos x="133" y="32"/>
                  </a:cxn>
                </a:cxnLst>
                <a:rect l="0" t="0" r="r" b="b"/>
                <a:pathLst>
                  <a:path w="134" h="265">
                    <a:moveTo>
                      <a:pt x="133" y="32"/>
                    </a:moveTo>
                    <a:lnTo>
                      <a:pt x="126" y="8"/>
                    </a:lnTo>
                    <a:lnTo>
                      <a:pt x="104" y="0"/>
                    </a:lnTo>
                    <a:lnTo>
                      <a:pt x="67" y="8"/>
                    </a:lnTo>
                    <a:lnTo>
                      <a:pt x="59" y="32"/>
                    </a:lnTo>
                    <a:lnTo>
                      <a:pt x="67" y="56"/>
                    </a:lnTo>
                    <a:lnTo>
                      <a:pt x="89" y="64"/>
                    </a:lnTo>
                    <a:lnTo>
                      <a:pt x="81" y="88"/>
                    </a:lnTo>
                    <a:lnTo>
                      <a:pt x="59" y="96"/>
                    </a:lnTo>
                    <a:lnTo>
                      <a:pt x="59" y="112"/>
                    </a:lnTo>
                    <a:lnTo>
                      <a:pt x="15" y="128"/>
                    </a:lnTo>
                    <a:lnTo>
                      <a:pt x="0" y="144"/>
                    </a:lnTo>
                    <a:lnTo>
                      <a:pt x="22" y="192"/>
                    </a:lnTo>
                    <a:lnTo>
                      <a:pt x="30" y="200"/>
                    </a:lnTo>
                    <a:lnTo>
                      <a:pt x="30" y="256"/>
                    </a:lnTo>
                    <a:lnTo>
                      <a:pt x="81" y="264"/>
                    </a:lnTo>
                    <a:lnTo>
                      <a:pt x="96" y="144"/>
                    </a:lnTo>
                    <a:lnTo>
                      <a:pt x="133" y="96"/>
                    </a:lnTo>
                    <a:lnTo>
                      <a:pt x="118" y="80"/>
                    </a:lnTo>
                    <a:lnTo>
                      <a:pt x="126" y="40"/>
                    </a:lnTo>
                    <a:lnTo>
                      <a:pt x="13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63"/>
              <p:cNvSpPr>
                <a:spLocks/>
              </p:cNvSpPr>
              <p:nvPr/>
            </p:nvSpPr>
            <p:spPr bwMode="auto">
              <a:xfrm rot="704206">
                <a:off x="509588" y="3557588"/>
                <a:ext cx="336550" cy="460375"/>
              </a:xfrm>
              <a:custGeom>
                <a:avLst/>
                <a:gdLst/>
                <a:ahLst/>
                <a:cxnLst>
                  <a:cxn ang="0">
                    <a:pos x="170" y="144"/>
                  </a:cxn>
                  <a:cxn ang="0">
                    <a:pos x="177" y="112"/>
                  </a:cxn>
                  <a:cxn ang="0">
                    <a:pos x="148" y="96"/>
                  </a:cxn>
                  <a:cxn ang="0">
                    <a:pos x="155" y="72"/>
                  </a:cxn>
                  <a:cxn ang="0">
                    <a:pos x="170" y="64"/>
                  </a:cxn>
                  <a:cxn ang="0">
                    <a:pos x="162" y="40"/>
                  </a:cxn>
                  <a:cxn ang="0">
                    <a:pos x="133" y="40"/>
                  </a:cxn>
                  <a:cxn ang="0">
                    <a:pos x="125" y="8"/>
                  </a:cxn>
                  <a:cxn ang="0">
                    <a:pos x="81" y="0"/>
                  </a:cxn>
                  <a:cxn ang="0">
                    <a:pos x="89" y="40"/>
                  </a:cxn>
                  <a:cxn ang="0">
                    <a:pos x="44" y="40"/>
                  </a:cxn>
                  <a:cxn ang="0">
                    <a:pos x="37" y="56"/>
                  </a:cxn>
                  <a:cxn ang="0">
                    <a:pos x="7" y="32"/>
                  </a:cxn>
                  <a:cxn ang="0">
                    <a:pos x="0" y="64"/>
                  </a:cxn>
                  <a:cxn ang="0">
                    <a:pos x="30" y="232"/>
                  </a:cxn>
                  <a:cxn ang="0">
                    <a:pos x="44" y="224"/>
                  </a:cxn>
                  <a:cxn ang="0">
                    <a:pos x="66" y="256"/>
                  </a:cxn>
                  <a:cxn ang="0">
                    <a:pos x="96" y="232"/>
                  </a:cxn>
                  <a:cxn ang="0">
                    <a:pos x="118" y="240"/>
                  </a:cxn>
                  <a:cxn ang="0">
                    <a:pos x="133" y="240"/>
                  </a:cxn>
                  <a:cxn ang="0">
                    <a:pos x="133" y="216"/>
                  </a:cxn>
                  <a:cxn ang="0">
                    <a:pos x="155" y="208"/>
                  </a:cxn>
                  <a:cxn ang="0">
                    <a:pos x="140" y="168"/>
                  </a:cxn>
                  <a:cxn ang="0">
                    <a:pos x="170" y="144"/>
                  </a:cxn>
                </a:cxnLst>
                <a:rect l="0" t="0" r="r" b="b"/>
                <a:pathLst>
                  <a:path w="178" h="257">
                    <a:moveTo>
                      <a:pt x="170" y="144"/>
                    </a:moveTo>
                    <a:lnTo>
                      <a:pt x="177" y="112"/>
                    </a:lnTo>
                    <a:lnTo>
                      <a:pt x="148" y="96"/>
                    </a:lnTo>
                    <a:lnTo>
                      <a:pt x="155" y="72"/>
                    </a:lnTo>
                    <a:lnTo>
                      <a:pt x="170" y="64"/>
                    </a:lnTo>
                    <a:lnTo>
                      <a:pt x="162" y="40"/>
                    </a:lnTo>
                    <a:lnTo>
                      <a:pt x="133" y="40"/>
                    </a:lnTo>
                    <a:lnTo>
                      <a:pt x="125" y="8"/>
                    </a:lnTo>
                    <a:lnTo>
                      <a:pt x="81" y="0"/>
                    </a:lnTo>
                    <a:lnTo>
                      <a:pt x="89" y="40"/>
                    </a:lnTo>
                    <a:lnTo>
                      <a:pt x="44" y="40"/>
                    </a:lnTo>
                    <a:lnTo>
                      <a:pt x="37" y="56"/>
                    </a:lnTo>
                    <a:lnTo>
                      <a:pt x="7" y="32"/>
                    </a:lnTo>
                    <a:lnTo>
                      <a:pt x="0" y="64"/>
                    </a:lnTo>
                    <a:lnTo>
                      <a:pt x="30" y="232"/>
                    </a:lnTo>
                    <a:lnTo>
                      <a:pt x="44" y="224"/>
                    </a:lnTo>
                    <a:lnTo>
                      <a:pt x="66" y="256"/>
                    </a:lnTo>
                    <a:lnTo>
                      <a:pt x="96" y="232"/>
                    </a:lnTo>
                    <a:lnTo>
                      <a:pt x="118" y="240"/>
                    </a:lnTo>
                    <a:lnTo>
                      <a:pt x="133" y="240"/>
                    </a:lnTo>
                    <a:lnTo>
                      <a:pt x="133" y="216"/>
                    </a:lnTo>
                    <a:lnTo>
                      <a:pt x="155" y="208"/>
                    </a:lnTo>
                    <a:lnTo>
                      <a:pt x="140" y="168"/>
                    </a:lnTo>
                    <a:lnTo>
                      <a:pt x="170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64"/>
              <p:cNvSpPr>
                <a:spLocks/>
              </p:cNvSpPr>
              <p:nvPr/>
            </p:nvSpPr>
            <p:spPr bwMode="auto">
              <a:xfrm rot="704206">
                <a:off x="606425" y="3740150"/>
                <a:ext cx="84137" cy="230188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22" y="48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22" y="24"/>
                  </a:cxn>
                  <a:cxn ang="0">
                    <a:pos x="44" y="40"/>
                  </a:cxn>
                  <a:cxn ang="0">
                    <a:pos x="44" y="88"/>
                  </a:cxn>
                  <a:cxn ang="0">
                    <a:pos x="29" y="80"/>
                  </a:cxn>
                  <a:cxn ang="0">
                    <a:pos x="22" y="104"/>
                  </a:cxn>
                  <a:cxn ang="0">
                    <a:pos x="7" y="128"/>
                  </a:cxn>
                  <a:cxn ang="0">
                    <a:pos x="0" y="96"/>
                  </a:cxn>
                  <a:cxn ang="0">
                    <a:pos x="15" y="64"/>
                  </a:cxn>
                </a:cxnLst>
                <a:rect l="0" t="0" r="r" b="b"/>
                <a:pathLst>
                  <a:path w="45" h="129">
                    <a:moveTo>
                      <a:pt x="15" y="64"/>
                    </a:moveTo>
                    <a:lnTo>
                      <a:pt x="22" y="48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22" y="24"/>
                    </a:lnTo>
                    <a:lnTo>
                      <a:pt x="44" y="40"/>
                    </a:lnTo>
                    <a:lnTo>
                      <a:pt x="44" y="88"/>
                    </a:lnTo>
                    <a:lnTo>
                      <a:pt x="29" y="80"/>
                    </a:lnTo>
                    <a:lnTo>
                      <a:pt x="22" y="104"/>
                    </a:lnTo>
                    <a:lnTo>
                      <a:pt x="7" y="128"/>
                    </a:lnTo>
                    <a:lnTo>
                      <a:pt x="0" y="96"/>
                    </a:lnTo>
                    <a:lnTo>
                      <a:pt x="15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65"/>
              <p:cNvSpPr>
                <a:spLocks/>
              </p:cNvSpPr>
              <p:nvPr/>
            </p:nvSpPr>
            <p:spPr bwMode="auto">
              <a:xfrm rot="704206">
                <a:off x="1604963" y="3278188"/>
                <a:ext cx="265112" cy="217488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96" y="120"/>
                  </a:cxn>
                  <a:cxn ang="0">
                    <a:pos x="66" y="96"/>
                  </a:cxn>
                  <a:cxn ang="0">
                    <a:pos x="44" y="104"/>
                  </a:cxn>
                  <a:cxn ang="0">
                    <a:pos x="44" y="72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29" y="0"/>
                  </a:cxn>
                  <a:cxn ang="0">
                    <a:pos x="59" y="24"/>
                  </a:cxn>
                  <a:cxn ang="0">
                    <a:pos x="66" y="56"/>
                  </a:cxn>
                  <a:cxn ang="0">
                    <a:pos x="88" y="72"/>
                  </a:cxn>
                  <a:cxn ang="0">
                    <a:pos x="118" y="56"/>
                  </a:cxn>
                  <a:cxn ang="0">
                    <a:pos x="140" y="72"/>
                  </a:cxn>
                  <a:cxn ang="0">
                    <a:pos x="133" y="104"/>
                  </a:cxn>
                  <a:cxn ang="0">
                    <a:pos x="140" y="104"/>
                  </a:cxn>
                  <a:cxn ang="0">
                    <a:pos x="118" y="120"/>
                  </a:cxn>
                </a:cxnLst>
                <a:rect l="0" t="0" r="r" b="b"/>
                <a:pathLst>
                  <a:path w="141" h="121">
                    <a:moveTo>
                      <a:pt x="118" y="120"/>
                    </a:moveTo>
                    <a:lnTo>
                      <a:pt x="96" y="120"/>
                    </a:lnTo>
                    <a:lnTo>
                      <a:pt x="66" y="96"/>
                    </a:lnTo>
                    <a:lnTo>
                      <a:pt x="44" y="104"/>
                    </a:lnTo>
                    <a:lnTo>
                      <a:pt x="44" y="72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29" y="0"/>
                    </a:lnTo>
                    <a:lnTo>
                      <a:pt x="59" y="24"/>
                    </a:lnTo>
                    <a:lnTo>
                      <a:pt x="66" y="56"/>
                    </a:lnTo>
                    <a:lnTo>
                      <a:pt x="88" y="72"/>
                    </a:lnTo>
                    <a:lnTo>
                      <a:pt x="118" y="56"/>
                    </a:lnTo>
                    <a:lnTo>
                      <a:pt x="140" y="72"/>
                    </a:lnTo>
                    <a:lnTo>
                      <a:pt x="133" y="104"/>
                    </a:lnTo>
                    <a:lnTo>
                      <a:pt x="140" y="104"/>
                    </a:lnTo>
                    <a:lnTo>
                      <a:pt x="118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66"/>
              <p:cNvSpPr>
                <a:spLocks/>
              </p:cNvSpPr>
              <p:nvPr/>
            </p:nvSpPr>
            <p:spPr bwMode="auto">
              <a:xfrm rot="704206">
                <a:off x="1514475" y="3319463"/>
                <a:ext cx="268287" cy="330200"/>
              </a:xfrm>
              <a:custGeom>
                <a:avLst/>
                <a:gdLst/>
                <a:ahLst/>
                <a:cxnLst>
                  <a:cxn ang="0">
                    <a:pos x="134" y="88"/>
                  </a:cxn>
                  <a:cxn ang="0">
                    <a:pos x="104" y="64"/>
                  </a:cxn>
                  <a:cxn ang="0">
                    <a:pos x="82" y="72"/>
                  </a:cxn>
                  <a:cxn ang="0">
                    <a:pos x="82" y="40"/>
                  </a:cxn>
                  <a:cxn ang="0">
                    <a:pos x="59" y="24"/>
                  </a:cxn>
                  <a:cxn ang="0">
                    <a:pos x="37" y="24"/>
                  </a:cxn>
                  <a:cxn ang="0">
                    <a:pos x="37" y="0"/>
                  </a:cxn>
                  <a:cxn ang="0">
                    <a:pos x="30" y="8"/>
                  </a:cxn>
                  <a:cxn ang="0">
                    <a:pos x="0" y="104"/>
                  </a:cxn>
                  <a:cxn ang="0">
                    <a:pos x="30" y="136"/>
                  </a:cxn>
                  <a:cxn ang="0">
                    <a:pos x="45" y="136"/>
                  </a:cxn>
                  <a:cxn ang="0">
                    <a:pos x="74" y="168"/>
                  </a:cxn>
                  <a:cxn ang="0">
                    <a:pos x="97" y="168"/>
                  </a:cxn>
                  <a:cxn ang="0">
                    <a:pos x="111" y="184"/>
                  </a:cxn>
                  <a:cxn ang="0">
                    <a:pos x="134" y="152"/>
                  </a:cxn>
                  <a:cxn ang="0">
                    <a:pos x="126" y="128"/>
                  </a:cxn>
                  <a:cxn ang="0">
                    <a:pos x="141" y="112"/>
                  </a:cxn>
                  <a:cxn ang="0">
                    <a:pos x="134" y="88"/>
                  </a:cxn>
                </a:cxnLst>
                <a:rect l="0" t="0" r="r" b="b"/>
                <a:pathLst>
                  <a:path w="142" h="185">
                    <a:moveTo>
                      <a:pt x="134" y="88"/>
                    </a:moveTo>
                    <a:lnTo>
                      <a:pt x="104" y="64"/>
                    </a:lnTo>
                    <a:lnTo>
                      <a:pt x="82" y="72"/>
                    </a:lnTo>
                    <a:lnTo>
                      <a:pt x="82" y="40"/>
                    </a:lnTo>
                    <a:lnTo>
                      <a:pt x="59" y="24"/>
                    </a:lnTo>
                    <a:lnTo>
                      <a:pt x="37" y="24"/>
                    </a:lnTo>
                    <a:lnTo>
                      <a:pt x="37" y="0"/>
                    </a:lnTo>
                    <a:lnTo>
                      <a:pt x="30" y="8"/>
                    </a:lnTo>
                    <a:lnTo>
                      <a:pt x="0" y="104"/>
                    </a:lnTo>
                    <a:lnTo>
                      <a:pt x="30" y="136"/>
                    </a:lnTo>
                    <a:lnTo>
                      <a:pt x="45" y="136"/>
                    </a:lnTo>
                    <a:lnTo>
                      <a:pt x="74" y="168"/>
                    </a:lnTo>
                    <a:lnTo>
                      <a:pt x="97" y="168"/>
                    </a:lnTo>
                    <a:lnTo>
                      <a:pt x="111" y="184"/>
                    </a:lnTo>
                    <a:lnTo>
                      <a:pt x="134" y="152"/>
                    </a:lnTo>
                    <a:lnTo>
                      <a:pt x="126" y="128"/>
                    </a:lnTo>
                    <a:lnTo>
                      <a:pt x="141" y="112"/>
                    </a:lnTo>
                    <a:lnTo>
                      <a:pt x="134" y="8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67"/>
              <p:cNvSpPr>
                <a:spLocks/>
              </p:cNvSpPr>
              <p:nvPr/>
            </p:nvSpPr>
            <p:spPr bwMode="auto">
              <a:xfrm rot="704206">
                <a:off x="1428750" y="3097213"/>
                <a:ext cx="266700" cy="215900"/>
              </a:xfrm>
              <a:custGeom>
                <a:avLst/>
                <a:gdLst/>
                <a:ahLst/>
                <a:cxnLst>
                  <a:cxn ang="0">
                    <a:pos x="141" y="40"/>
                  </a:cxn>
                  <a:cxn ang="0">
                    <a:pos x="141" y="80"/>
                  </a:cxn>
                  <a:cxn ang="0">
                    <a:pos x="111" y="112"/>
                  </a:cxn>
                  <a:cxn ang="0">
                    <a:pos x="104" y="120"/>
                  </a:cxn>
                  <a:cxn ang="0">
                    <a:pos x="74" y="112"/>
                  </a:cxn>
                  <a:cxn ang="0">
                    <a:pos x="59" y="120"/>
                  </a:cxn>
                  <a:cxn ang="0">
                    <a:pos x="52" y="104"/>
                  </a:cxn>
                  <a:cxn ang="0">
                    <a:pos x="7" y="96"/>
                  </a:cxn>
                  <a:cxn ang="0">
                    <a:pos x="22" y="80"/>
                  </a:cxn>
                  <a:cxn ang="0">
                    <a:pos x="0" y="72"/>
                  </a:cxn>
                  <a:cxn ang="0">
                    <a:pos x="0" y="48"/>
                  </a:cxn>
                  <a:cxn ang="0">
                    <a:pos x="7" y="32"/>
                  </a:cxn>
                  <a:cxn ang="0">
                    <a:pos x="30" y="0"/>
                  </a:cxn>
                  <a:cxn ang="0">
                    <a:pos x="104" y="0"/>
                  </a:cxn>
                  <a:cxn ang="0">
                    <a:pos x="141" y="32"/>
                  </a:cxn>
                  <a:cxn ang="0">
                    <a:pos x="141" y="40"/>
                  </a:cxn>
                </a:cxnLst>
                <a:rect l="0" t="0" r="r" b="b"/>
                <a:pathLst>
                  <a:path w="142" h="121">
                    <a:moveTo>
                      <a:pt x="141" y="40"/>
                    </a:moveTo>
                    <a:lnTo>
                      <a:pt x="141" y="80"/>
                    </a:lnTo>
                    <a:lnTo>
                      <a:pt x="111" y="112"/>
                    </a:lnTo>
                    <a:lnTo>
                      <a:pt x="104" y="120"/>
                    </a:lnTo>
                    <a:lnTo>
                      <a:pt x="74" y="112"/>
                    </a:lnTo>
                    <a:lnTo>
                      <a:pt x="59" y="120"/>
                    </a:lnTo>
                    <a:lnTo>
                      <a:pt x="52" y="104"/>
                    </a:lnTo>
                    <a:lnTo>
                      <a:pt x="7" y="96"/>
                    </a:lnTo>
                    <a:lnTo>
                      <a:pt x="22" y="80"/>
                    </a:lnTo>
                    <a:lnTo>
                      <a:pt x="0" y="72"/>
                    </a:lnTo>
                    <a:lnTo>
                      <a:pt x="0" y="48"/>
                    </a:lnTo>
                    <a:lnTo>
                      <a:pt x="7" y="32"/>
                    </a:lnTo>
                    <a:lnTo>
                      <a:pt x="30" y="0"/>
                    </a:lnTo>
                    <a:lnTo>
                      <a:pt x="104" y="0"/>
                    </a:lnTo>
                    <a:lnTo>
                      <a:pt x="141" y="32"/>
                    </a:lnTo>
                    <a:lnTo>
                      <a:pt x="141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68"/>
              <p:cNvSpPr>
                <a:spLocks/>
              </p:cNvSpPr>
              <p:nvPr/>
            </p:nvSpPr>
            <p:spPr bwMode="auto">
              <a:xfrm rot="704206">
                <a:off x="1685925" y="3116263"/>
                <a:ext cx="490537" cy="331788"/>
              </a:xfrm>
              <a:custGeom>
                <a:avLst/>
                <a:gdLst/>
                <a:ahLst/>
                <a:cxnLst>
                  <a:cxn ang="0">
                    <a:pos x="133" y="144"/>
                  </a:cxn>
                  <a:cxn ang="0">
                    <a:pos x="133" y="160"/>
                  </a:cxn>
                  <a:cxn ang="0">
                    <a:pos x="111" y="184"/>
                  </a:cxn>
                  <a:cxn ang="0">
                    <a:pos x="88" y="168"/>
                  </a:cxn>
                  <a:cxn ang="0">
                    <a:pos x="59" y="184"/>
                  </a:cxn>
                  <a:cxn ang="0">
                    <a:pos x="37" y="168"/>
                  </a:cxn>
                  <a:cxn ang="0">
                    <a:pos x="29" y="136"/>
                  </a:cxn>
                  <a:cxn ang="0">
                    <a:pos x="0" y="112"/>
                  </a:cxn>
                  <a:cxn ang="0">
                    <a:pos x="0" y="72"/>
                  </a:cxn>
                  <a:cxn ang="0">
                    <a:pos x="59" y="48"/>
                  </a:cxn>
                  <a:cxn ang="0">
                    <a:pos x="74" y="40"/>
                  </a:cxn>
                  <a:cxn ang="0">
                    <a:pos x="81" y="24"/>
                  </a:cxn>
                  <a:cxn ang="0">
                    <a:pos x="118" y="32"/>
                  </a:cxn>
                  <a:cxn ang="0">
                    <a:pos x="125" y="0"/>
                  </a:cxn>
                  <a:cxn ang="0">
                    <a:pos x="155" y="16"/>
                  </a:cxn>
                  <a:cxn ang="0">
                    <a:pos x="184" y="0"/>
                  </a:cxn>
                  <a:cxn ang="0">
                    <a:pos x="214" y="16"/>
                  </a:cxn>
                  <a:cxn ang="0">
                    <a:pos x="236" y="16"/>
                  </a:cxn>
                  <a:cxn ang="0">
                    <a:pos x="258" y="48"/>
                  </a:cxn>
                  <a:cxn ang="0">
                    <a:pos x="243" y="72"/>
                  </a:cxn>
                  <a:cxn ang="0">
                    <a:pos x="206" y="64"/>
                  </a:cxn>
                  <a:cxn ang="0">
                    <a:pos x="199" y="88"/>
                  </a:cxn>
                  <a:cxn ang="0">
                    <a:pos x="177" y="80"/>
                  </a:cxn>
                  <a:cxn ang="0">
                    <a:pos x="147" y="96"/>
                  </a:cxn>
                  <a:cxn ang="0">
                    <a:pos x="147" y="136"/>
                  </a:cxn>
                  <a:cxn ang="0">
                    <a:pos x="133" y="144"/>
                  </a:cxn>
                </a:cxnLst>
                <a:rect l="0" t="0" r="r" b="b"/>
                <a:pathLst>
                  <a:path w="259" h="185">
                    <a:moveTo>
                      <a:pt x="133" y="144"/>
                    </a:moveTo>
                    <a:lnTo>
                      <a:pt x="133" y="160"/>
                    </a:lnTo>
                    <a:lnTo>
                      <a:pt x="111" y="184"/>
                    </a:lnTo>
                    <a:lnTo>
                      <a:pt x="88" y="168"/>
                    </a:lnTo>
                    <a:lnTo>
                      <a:pt x="59" y="184"/>
                    </a:lnTo>
                    <a:lnTo>
                      <a:pt x="37" y="168"/>
                    </a:lnTo>
                    <a:lnTo>
                      <a:pt x="29" y="136"/>
                    </a:lnTo>
                    <a:lnTo>
                      <a:pt x="0" y="112"/>
                    </a:lnTo>
                    <a:lnTo>
                      <a:pt x="0" y="72"/>
                    </a:lnTo>
                    <a:lnTo>
                      <a:pt x="59" y="48"/>
                    </a:lnTo>
                    <a:lnTo>
                      <a:pt x="74" y="40"/>
                    </a:lnTo>
                    <a:lnTo>
                      <a:pt x="81" y="24"/>
                    </a:lnTo>
                    <a:lnTo>
                      <a:pt x="118" y="32"/>
                    </a:lnTo>
                    <a:lnTo>
                      <a:pt x="125" y="0"/>
                    </a:lnTo>
                    <a:lnTo>
                      <a:pt x="155" y="16"/>
                    </a:lnTo>
                    <a:lnTo>
                      <a:pt x="184" y="0"/>
                    </a:lnTo>
                    <a:lnTo>
                      <a:pt x="214" y="16"/>
                    </a:lnTo>
                    <a:lnTo>
                      <a:pt x="236" y="16"/>
                    </a:lnTo>
                    <a:lnTo>
                      <a:pt x="258" y="48"/>
                    </a:lnTo>
                    <a:lnTo>
                      <a:pt x="243" y="72"/>
                    </a:lnTo>
                    <a:lnTo>
                      <a:pt x="206" y="64"/>
                    </a:lnTo>
                    <a:lnTo>
                      <a:pt x="199" y="88"/>
                    </a:lnTo>
                    <a:lnTo>
                      <a:pt x="177" y="80"/>
                    </a:lnTo>
                    <a:lnTo>
                      <a:pt x="147" y="96"/>
                    </a:lnTo>
                    <a:lnTo>
                      <a:pt x="147" y="136"/>
                    </a:lnTo>
                    <a:lnTo>
                      <a:pt x="133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69"/>
              <p:cNvSpPr>
                <a:spLocks/>
              </p:cNvSpPr>
              <p:nvPr/>
            </p:nvSpPr>
            <p:spPr bwMode="auto">
              <a:xfrm rot="704206">
                <a:off x="1835150" y="2909888"/>
                <a:ext cx="477837" cy="260350"/>
              </a:xfrm>
              <a:custGeom>
                <a:avLst/>
                <a:gdLst/>
                <a:ahLst/>
                <a:cxnLst>
                  <a:cxn ang="0">
                    <a:pos x="74" y="128"/>
                  </a:cxn>
                  <a:cxn ang="0">
                    <a:pos x="66" y="104"/>
                  </a:cxn>
                  <a:cxn ang="0">
                    <a:pos x="37" y="7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59" y="8"/>
                  </a:cxn>
                  <a:cxn ang="0">
                    <a:pos x="111" y="0"/>
                  </a:cxn>
                  <a:cxn ang="0">
                    <a:pos x="192" y="80"/>
                  </a:cxn>
                  <a:cxn ang="0">
                    <a:pos x="251" y="72"/>
                  </a:cxn>
                  <a:cxn ang="0">
                    <a:pos x="236" y="128"/>
                  </a:cxn>
                  <a:cxn ang="0">
                    <a:pos x="207" y="128"/>
                  </a:cxn>
                  <a:cxn ang="0">
                    <a:pos x="185" y="144"/>
                  </a:cxn>
                  <a:cxn ang="0">
                    <a:pos x="162" y="144"/>
                  </a:cxn>
                  <a:cxn ang="0">
                    <a:pos x="133" y="128"/>
                  </a:cxn>
                  <a:cxn ang="0">
                    <a:pos x="103" y="144"/>
                  </a:cxn>
                  <a:cxn ang="0">
                    <a:pos x="74" y="128"/>
                  </a:cxn>
                </a:cxnLst>
                <a:rect l="0" t="0" r="r" b="b"/>
                <a:pathLst>
                  <a:path w="252" h="145">
                    <a:moveTo>
                      <a:pt x="74" y="128"/>
                    </a:moveTo>
                    <a:lnTo>
                      <a:pt x="66" y="104"/>
                    </a:lnTo>
                    <a:lnTo>
                      <a:pt x="37" y="7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59" y="8"/>
                    </a:lnTo>
                    <a:lnTo>
                      <a:pt x="111" y="0"/>
                    </a:lnTo>
                    <a:lnTo>
                      <a:pt x="192" y="80"/>
                    </a:lnTo>
                    <a:lnTo>
                      <a:pt x="251" y="72"/>
                    </a:lnTo>
                    <a:lnTo>
                      <a:pt x="236" y="128"/>
                    </a:lnTo>
                    <a:lnTo>
                      <a:pt x="207" y="128"/>
                    </a:lnTo>
                    <a:lnTo>
                      <a:pt x="185" y="144"/>
                    </a:lnTo>
                    <a:lnTo>
                      <a:pt x="162" y="144"/>
                    </a:lnTo>
                    <a:lnTo>
                      <a:pt x="133" y="128"/>
                    </a:lnTo>
                    <a:lnTo>
                      <a:pt x="103" y="144"/>
                    </a:lnTo>
                    <a:lnTo>
                      <a:pt x="74" y="1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70"/>
              <p:cNvSpPr>
                <a:spLocks/>
              </p:cNvSpPr>
              <p:nvPr/>
            </p:nvSpPr>
            <p:spPr bwMode="auto">
              <a:xfrm rot="704206">
                <a:off x="1697038" y="2759075"/>
                <a:ext cx="277812" cy="244475"/>
              </a:xfrm>
              <a:custGeom>
                <a:avLst/>
                <a:gdLst/>
                <a:ahLst/>
                <a:cxnLst>
                  <a:cxn ang="0">
                    <a:pos x="44" y="112"/>
                  </a:cxn>
                  <a:cxn ang="0">
                    <a:pos x="51" y="112"/>
                  </a:cxn>
                  <a:cxn ang="0">
                    <a:pos x="81" y="120"/>
                  </a:cxn>
                  <a:cxn ang="0">
                    <a:pos x="88" y="112"/>
                  </a:cxn>
                  <a:cxn ang="0">
                    <a:pos x="147" y="64"/>
                  </a:cxn>
                  <a:cxn ang="0">
                    <a:pos x="125" y="56"/>
                  </a:cxn>
                  <a:cxn ang="0">
                    <a:pos x="125" y="32"/>
                  </a:cxn>
                  <a:cxn ang="0">
                    <a:pos x="140" y="16"/>
                  </a:cxn>
                  <a:cxn ang="0">
                    <a:pos x="132" y="0"/>
                  </a:cxn>
                  <a:cxn ang="0">
                    <a:pos x="59" y="0"/>
                  </a:cxn>
                  <a:cxn ang="0">
                    <a:pos x="22" y="32"/>
                  </a:cxn>
                  <a:cxn ang="0">
                    <a:pos x="29" y="64"/>
                  </a:cxn>
                  <a:cxn ang="0">
                    <a:pos x="0" y="88"/>
                  </a:cxn>
                  <a:cxn ang="0">
                    <a:pos x="0" y="120"/>
                  </a:cxn>
                  <a:cxn ang="0">
                    <a:pos x="22" y="136"/>
                  </a:cxn>
                  <a:cxn ang="0">
                    <a:pos x="44" y="112"/>
                  </a:cxn>
                </a:cxnLst>
                <a:rect l="0" t="0" r="r" b="b"/>
                <a:pathLst>
                  <a:path w="148" h="137">
                    <a:moveTo>
                      <a:pt x="44" y="112"/>
                    </a:moveTo>
                    <a:lnTo>
                      <a:pt x="51" y="112"/>
                    </a:lnTo>
                    <a:lnTo>
                      <a:pt x="81" y="120"/>
                    </a:lnTo>
                    <a:lnTo>
                      <a:pt x="88" y="112"/>
                    </a:lnTo>
                    <a:lnTo>
                      <a:pt x="147" y="64"/>
                    </a:lnTo>
                    <a:lnTo>
                      <a:pt x="125" y="56"/>
                    </a:lnTo>
                    <a:lnTo>
                      <a:pt x="125" y="32"/>
                    </a:lnTo>
                    <a:lnTo>
                      <a:pt x="140" y="16"/>
                    </a:lnTo>
                    <a:lnTo>
                      <a:pt x="132" y="0"/>
                    </a:lnTo>
                    <a:lnTo>
                      <a:pt x="59" y="0"/>
                    </a:lnTo>
                    <a:lnTo>
                      <a:pt x="22" y="32"/>
                    </a:lnTo>
                    <a:lnTo>
                      <a:pt x="29" y="64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22" y="136"/>
                    </a:lnTo>
                    <a:lnTo>
                      <a:pt x="44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71"/>
              <p:cNvSpPr>
                <a:spLocks/>
              </p:cNvSpPr>
              <p:nvPr/>
            </p:nvSpPr>
            <p:spPr bwMode="auto">
              <a:xfrm rot="704206">
                <a:off x="1743075" y="2967038"/>
                <a:ext cx="223837" cy="201613"/>
              </a:xfrm>
              <a:custGeom>
                <a:avLst/>
                <a:gdLst/>
                <a:ahLst/>
                <a:cxnLst>
                  <a:cxn ang="0">
                    <a:pos x="66" y="112"/>
                  </a:cxn>
                  <a:cxn ang="0">
                    <a:pos x="44" y="88"/>
                  </a:cxn>
                  <a:cxn ang="0">
                    <a:pos x="37" y="72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37" y="8"/>
                  </a:cxn>
                  <a:cxn ang="0">
                    <a:pos x="44" y="0"/>
                  </a:cxn>
                  <a:cxn ang="0">
                    <a:pos x="59" y="24"/>
                  </a:cxn>
                  <a:cxn ang="0">
                    <a:pos x="81" y="16"/>
                  </a:cxn>
                  <a:cxn ang="0">
                    <a:pos x="111" y="48"/>
                  </a:cxn>
                  <a:cxn ang="0">
                    <a:pos x="118" y="72"/>
                  </a:cxn>
                  <a:cxn ang="0">
                    <a:pos x="111" y="104"/>
                  </a:cxn>
                  <a:cxn ang="0">
                    <a:pos x="74" y="96"/>
                  </a:cxn>
                  <a:cxn ang="0">
                    <a:pos x="66" y="112"/>
                  </a:cxn>
                </a:cxnLst>
                <a:rect l="0" t="0" r="r" b="b"/>
                <a:pathLst>
                  <a:path w="119" h="113">
                    <a:moveTo>
                      <a:pt x="66" y="112"/>
                    </a:moveTo>
                    <a:lnTo>
                      <a:pt x="44" y="88"/>
                    </a:lnTo>
                    <a:lnTo>
                      <a:pt x="37" y="72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37" y="8"/>
                    </a:lnTo>
                    <a:lnTo>
                      <a:pt x="44" y="0"/>
                    </a:lnTo>
                    <a:lnTo>
                      <a:pt x="59" y="24"/>
                    </a:lnTo>
                    <a:lnTo>
                      <a:pt x="81" y="16"/>
                    </a:lnTo>
                    <a:lnTo>
                      <a:pt x="111" y="48"/>
                    </a:lnTo>
                    <a:lnTo>
                      <a:pt x="118" y="72"/>
                    </a:lnTo>
                    <a:lnTo>
                      <a:pt x="111" y="104"/>
                    </a:lnTo>
                    <a:lnTo>
                      <a:pt x="74" y="96"/>
                    </a:lnTo>
                    <a:lnTo>
                      <a:pt x="66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72"/>
              <p:cNvSpPr>
                <a:spLocks/>
              </p:cNvSpPr>
              <p:nvPr/>
            </p:nvSpPr>
            <p:spPr bwMode="auto">
              <a:xfrm rot="704206">
                <a:off x="1625600" y="2944813"/>
                <a:ext cx="241300" cy="258763"/>
              </a:xfrm>
              <a:custGeom>
                <a:avLst/>
                <a:gdLst/>
                <a:ahLst/>
                <a:cxnLst>
                  <a:cxn ang="0">
                    <a:pos x="15" y="104"/>
                  </a:cxn>
                  <a:cxn ang="0">
                    <a:pos x="52" y="136"/>
                  </a:cxn>
                  <a:cxn ang="0">
                    <a:pos x="52" y="144"/>
                  </a:cxn>
                  <a:cxn ang="0">
                    <a:pos x="111" y="120"/>
                  </a:cxn>
                  <a:cxn ang="0">
                    <a:pos x="126" y="112"/>
                  </a:cxn>
                  <a:cxn ang="0">
                    <a:pos x="104" y="88"/>
                  </a:cxn>
                  <a:cxn ang="0">
                    <a:pos x="96" y="72"/>
                  </a:cxn>
                  <a:cxn ang="0">
                    <a:pos x="59" y="48"/>
                  </a:cxn>
                  <a:cxn ang="0">
                    <a:pos x="59" y="0"/>
                  </a:cxn>
                  <a:cxn ang="0">
                    <a:pos x="37" y="24"/>
                  </a:cxn>
                  <a:cxn ang="0">
                    <a:pos x="15" y="8"/>
                  </a:cxn>
                  <a:cxn ang="0">
                    <a:pos x="0" y="32"/>
                  </a:cxn>
                  <a:cxn ang="0">
                    <a:pos x="22" y="64"/>
                  </a:cxn>
                  <a:cxn ang="0">
                    <a:pos x="15" y="88"/>
                  </a:cxn>
                  <a:cxn ang="0">
                    <a:pos x="15" y="104"/>
                  </a:cxn>
                </a:cxnLst>
                <a:rect l="0" t="0" r="r" b="b"/>
                <a:pathLst>
                  <a:path w="127" h="145">
                    <a:moveTo>
                      <a:pt x="15" y="104"/>
                    </a:moveTo>
                    <a:lnTo>
                      <a:pt x="52" y="136"/>
                    </a:lnTo>
                    <a:lnTo>
                      <a:pt x="52" y="144"/>
                    </a:lnTo>
                    <a:lnTo>
                      <a:pt x="111" y="120"/>
                    </a:lnTo>
                    <a:lnTo>
                      <a:pt x="126" y="112"/>
                    </a:lnTo>
                    <a:lnTo>
                      <a:pt x="104" y="88"/>
                    </a:lnTo>
                    <a:lnTo>
                      <a:pt x="96" y="72"/>
                    </a:lnTo>
                    <a:lnTo>
                      <a:pt x="59" y="48"/>
                    </a:lnTo>
                    <a:lnTo>
                      <a:pt x="59" y="0"/>
                    </a:lnTo>
                    <a:lnTo>
                      <a:pt x="37" y="24"/>
                    </a:lnTo>
                    <a:lnTo>
                      <a:pt x="15" y="8"/>
                    </a:lnTo>
                    <a:lnTo>
                      <a:pt x="0" y="32"/>
                    </a:lnTo>
                    <a:lnTo>
                      <a:pt x="22" y="64"/>
                    </a:lnTo>
                    <a:lnTo>
                      <a:pt x="15" y="88"/>
                    </a:lnTo>
                    <a:lnTo>
                      <a:pt x="15" y="1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73"/>
              <p:cNvSpPr>
                <a:spLocks/>
              </p:cNvSpPr>
              <p:nvPr/>
            </p:nvSpPr>
            <p:spPr bwMode="auto">
              <a:xfrm rot="704206">
                <a:off x="1349375" y="3252788"/>
                <a:ext cx="241300" cy="2444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7" y="32"/>
                  </a:cxn>
                  <a:cxn ang="0">
                    <a:pos x="22" y="56"/>
                  </a:cxn>
                  <a:cxn ang="0">
                    <a:pos x="0" y="72"/>
                  </a:cxn>
                  <a:cxn ang="0">
                    <a:pos x="7" y="96"/>
                  </a:cxn>
                  <a:cxn ang="0">
                    <a:pos x="44" y="136"/>
                  </a:cxn>
                  <a:cxn ang="0">
                    <a:pos x="67" y="136"/>
                  </a:cxn>
                  <a:cxn ang="0">
                    <a:pos x="89" y="120"/>
                  </a:cxn>
                  <a:cxn ang="0">
                    <a:pos x="96" y="120"/>
                  </a:cxn>
                  <a:cxn ang="0">
                    <a:pos x="126" y="24"/>
                  </a:cxn>
                  <a:cxn ang="0">
                    <a:pos x="96" y="16"/>
                  </a:cxn>
                  <a:cxn ang="0">
                    <a:pos x="82" y="24"/>
                  </a:cxn>
                  <a:cxn ang="0">
                    <a:pos x="74" y="8"/>
                  </a:cxn>
                  <a:cxn ang="0">
                    <a:pos x="30" y="0"/>
                  </a:cxn>
                </a:cxnLst>
                <a:rect l="0" t="0" r="r" b="b"/>
                <a:pathLst>
                  <a:path w="127" h="137">
                    <a:moveTo>
                      <a:pt x="30" y="0"/>
                    </a:moveTo>
                    <a:lnTo>
                      <a:pt x="7" y="32"/>
                    </a:lnTo>
                    <a:lnTo>
                      <a:pt x="22" y="56"/>
                    </a:lnTo>
                    <a:lnTo>
                      <a:pt x="0" y="72"/>
                    </a:lnTo>
                    <a:lnTo>
                      <a:pt x="7" y="96"/>
                    </a:lnTo>
                    <a:lnTo>
                      <a:pt x="44" y="136"/>
                    </a:lnTo>
                    <a:lnTo>
                      <a:pt x="67" y="136"/>
                    </a:lnTo>
                    <a:lnTo>
                      <a:pt x="89" y="120"/>
                    </a:lnTo>
                    <a:lnTo>
                      <a:pt x="96" y="120"/>
                    </a:lnTo>
                    <a:lnTo>
                      <a:pt x="126" y="24"/>
                    </a:lnTo>
                    <a:lnTo>
                      <a:pt x="96" y="16"/>
                    </a:lnTo>
                    <a:lnTo>
                      <a:pt x="82" y="24"/>
                    </a:lnTo>
                    <a:lnTo>
                      <a:pt x="74" y="8"/>
                    </a:lnTo>
                    <a:lnTo>
                      <a:pt x="3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74"/>
              <p:cNvSpPr>
                <a:spLocks/>
              </p:cNvSpPr>
              <p:nvPr/>
            </p:nvSpPr>
            <p:spPr bwMode="auto">
              <a:xfrm rot="704206">
                <a:off x="1296988" y="2974975"/>
                <a:ext cx="211137" cy="217488"/>
              </a:xfrm>
              <a:custGeom>
                <a:avLst/>
                <a:gdLst/>
                <a:ahLst/>
                <a:cxnLst>
                  <a:cxn ang="0">
                    <a:pos x="81" y="96"/>
                  </a:cxn>
                  <a:cxn ang="0">
                    <a:pos x="89" y="80"/>
                  </a:cxn>
                  <a:cxn ang="0">
                    <a:pos x="111" y="48"/>
                  </a:cxn>
                  <a:cxn ang="0">
                    <a:pos x="89" y="0"/>
                  </a:cxn>
                  <a:cxn ang="0">
                    <a:pos x="52" y="16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7" y="40"/>
                  </a:cxn>
                  <a:cxn ang="0">
                    <a:pos x="22" y="64"/>
                  </a:cxn>
                  <a:cxn ang="0">
                    <a:pos x="37" y="104"/>
                  </a:cxn>
                  <a:cxn ang="0">
                    <a:pos x="44" y="120"/>
                  </a:cxn>
                  <a:cxn ang="0">
                    <a:pos x="59" y="96"/>
                  </a:cxn>
                  <a:cxn ang="0">
                    <a:pos x="81" y="96"/>
                  </a:cxn>
                </a:cxnLst>
                <a:rect l="0" t="0" r="r" b="b"/>
                <a:pathLst>
                  <a:path w="112" h="121">
                    <a:moveTo>
                      <a:pt x="81" y="96"/>
                    </a:moveTo>
                    <a:lnTo>
                      <a:pt x="89" y="80"/>
                    </a:lnTo>
                    <a:lnTo>
                      <a:pt x="111" y="48"/>
                    </a:lnTo>
                    <a:lnTo>
                      <a:pt x="89" y="0"/>
                    </a:lnTo>
                    <a:lnTo>
                      <a:pt x="52" y="16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7" y="40"/>
                    </a:lnTo>
                    <a:lnTo>
                      <a:pt x="22" y="64"/>
                    </a:lnTo>
                    <a:lnTo>
                      <a:pt x="37" y="104"/>
                    </a:lnTo>
                    <a:lnTo>
                      <a:pt x="44" y="120"/>
                    </a:lnTo>
                    <a:lnTo>
                      <a:pt x="59" y="96"/>
                    </a:lnTo>
                    <a:lnTo>
                      <a:pt x="81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75"/>
              <p:cNvSpPr>
                <a:spLocks/>
              </p:cNvSpPr>
              <p:nvPr/>
            </p:nvSpPr>
            <p:spPr bwMode="auto">
              <a:xfrm rot="704206">
                <a:off x="1249363" y="2824163"/>
                <a:ext cx="252412" cy="173038"/>
              </a:xfrm>
              <a:custGeom>
                <a:avLst/>
                <a:gdLst/>
                <a:ahLst/>
                <a:cxnLst>
                  <a:cxn ang="0">
                    <a:pos x="15" y="96"/>
                  </a:cxn>
                  <a:cxn ang="0">
                    <a:pos x="0" y="64"/>
                  </a:cxn>
                  <a:cxn ang="0">
                    <a:pos x="15" y="56"/>
                  </a:cxn>
                  <a:cxn ang="0">
                    <a:pos x="7" y="16"/>
                  </a:cxn>
                  <a:cxn ang="0">
                    <a:pos x="22" y="0"/>
                  </a:cxn>
                  <a:cxn ang="0">
                    <a:pos x="44" y="16"/>
                  </a:cxn>
                  <a:cxn ang="0">
                    <a:pos x="111" y="8"/>
                  </a:cxn>
                  <a:cxn ang="0">
                    <a:pos x="118" y="24"/>
                  </a:cxn>
                  <a:cxn ang="0">
                    <a:pos x="133" y="40"/>
                  </a:cxn>
                  <a:cxn ang="0">
                    <a:pos x="133" y="80"/>
                  </a:cxn>
                  <a:cxn ang="0">
                    <a:pos x="96" y="96"/>
                  </a:cxn>
                  <a:cxn ang="0">
                    <a:pos x="74" y="80"/>
                  </a:cxn>
                  <a:cxn ang="0">
                    <a:pos x="44" y="96"/>
                  </a:cxn>
                  <a:cxn ang="0">
                    <a:pos x="15" y="96"/>
                  </a:cxn>
                </a:cxnLst>
                <a:rect l="0" t="0" r="r" b="b"/>
                <a:pathLst>
                  <a:path w="134" h="97">
                    <a:moveTo>
                      <a:pt x="15" y="96"/>
                    </a:moveTo>
                    <a:lnTo>
                      <a:pt x="0" y="64"/>
                    </a:lnTo>
                    <a:lnTo>
                      <a:pt x="15" y="56"/>
                    </a:lnTo>
                    <a:lnTo>
                      <a:pt x="7" y="16"/>
                    </a:lnTo>
                    <a:lnTo>
                      <a:pt x="22" y="0"/>
                    </a:lnTo>
                    <a:lnTo>
                      <a:pt x="44" y="16"/>
                    </a:lnTo>
                    <a:lnTo>
                      <a:pt x="111" y="8"/>
                    </a:lnTo>
                    <a:lnTo>
                      <a:pt x="118" y="24"/>
                    </a:lnTo>
                    <a:lnTo>
                      <a:pt x="133" y="40"/>
                    </a:lnTo>
                    <a:lnTo>
                      <a:pt x="133" y="80"/>
                    </a:lnTo>
                    <a:lnTo>
                      <a:pt x="96" y="96"/>
                    </a:lnTo>
                    <a:lnTo>
                      <a:pt x="74" y="80"/>
                    </a:lnTo>
                    <a:lnTo>
                      <a:pt x="44" y="96"/>
                    </a:lnTo>
                    <a:lnTo>
                      <a:pt x="15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76"/>
              <p:cNvSpPr>
                <a:spLocks/>
              </p:cNvSpPr>
              <p:nvPr/>
            </p:nvSpPr>
            <p:spPr bwMode="auto">
              <a:xfrm rot="704206">
                <a:off x="1441450" y="2778125"/>
                <a:ext cx="254000" cy="317500"/>
              </a:xfrm>
              <a:custGeom>
                <a:avLst/>
                <a:gdLst/>
                <a:ahLst/>
                <a:cxnLst>
                  <a:cxn ang="0">
                    <a:pos x="52" y="176"/>
                  </a:cxn>
                  <a:cxn ang="0">
                    <a:pos x="126" y="176"/>
                  </a:cxn>
                  <a:cxn ang="0">
                    <a:pos x="126" y="160"/>
                  </a:cxn>
                  <a:cxn ang="0">
                    <a:pos x="133" y="136"/>
                  </a:cxn>
                  <a:cxn ang="0">
                    <a:pos x="111" y="104"/>
                  </a:cxn>
                  <a:cxn ang="0">
                    <a:pos x="126" y="80"/>
                  </a:cxn>
                  <a:cxn ang="0">
                    <a:pos x="126" y="48"/>
                  </a:cxn>
                  <a:cxn ang="0">
                    <a:pos x="104" y="32"/>
                  </a:cxn>
                  <a:cxn ang="0">
                    <a:pos x="81" y="32"/>
                  </a:cxn>
                  <a:cxn ang="0">
                    <a:pos x="44" y="0"/>
                  </a:cxn>
                  <a:cxn ang="0">
                    <a:pos x="30" y="16"/>
                  </a:cxn>
                  <a:cxn ang="0">
                    <a:pos x="22" y="16"/>
                  </a:cxn>
                  <a:cxn ang="0">
                    <a:pos x="0" y="40"/>
                  </a:cxn>
                  <a:cxn ang="0">
                    <a:pos x="7" y="56"/>
                  </a:cxn>
                  <a:cxn ang="0">
                    <a:pos x="15" y="72"/>
                  </a:cxn>
                  <a:cxn ang="0">
                    <a:pos x="30" y="88"/>
                  </a:cxn>
                  <a:cxn ang="0">
                    <a:pos x="30" y="128"/>
                  </a:cxn>
                  <a:cxn ang="0">
                    <a:pos x="52" y="176"/>
                  </a:cxn>
                </a:cxnLst>
                <a:rect l="0" t="0" r="r" b="b"/>
                <a:pathLst>
                  <a:path w="134" h="177">
                    <a:moveTo>
                      <a:pt x="52" y="176"/>
                    </a:moveTo>
                    <a:lnTo>
                      <a:pt x="126" y="176"/>
                    </a:lnTo>
                    <a:lnTo>
                      <a:pt x="126" y="160"/>
                    </a:lnTo>
                    <a:lnTo>
                      <a:pt x="133" y="136"/>
                    </a:lnTo>
                    <a:lnTo>
                      <a:pt x="111" y="104"/>
                    </a:lnTo>
                    <a:lnTo>
                      <a:pt x="126" y="80"/>
                    </a:lnTo>
                    <a:lnTo>
                      <a:pt x="126" y="48"/>
                    </a:lnTo>
                    <a:lnTo>
                      <a:pt x="104" y="32"/>
                    </a:lnTo>
                    <a:lnTo>
                      <a:pt x="81" y="32"/>
                    </a:lnTo>
                    <a:lnTo>
                      <a:pt x="44" y="0"/>
                    </a:lnTo>
                    <a:lnTo>
                      <a:pt x="30" y="16"/>
                    </a:lnTo>
                    <a:lnTo>
                      <a:pt x="22" y="16"/>
                    </a:lnTo>
                    <a:lnTo>
                      <a:pt x="0" y="40"/>
                    </a:lnTo>
                    <a:lnTo>
                      <a:pt x="7" y="56"/>
                    </a:lnTo>
                    <a:lnTo>
                      <a:pt x="15" y="72"/>
                    </a:lnTo>
                    <a:lnTo>
                      <a:pt x="30" y="88"/>
                    </a:lnTo>
                    <a:lnTo>
                      <a:pt x="30" y="128"/>
                    </a:lnTo>
                    <a:lnTo>
                      <a:pt x="52" y="17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77"/>
              <p:cNvSpPr>
                <a:spLocks/>
              </p:cNvSpPr>
              <p:nvPr/>
            </p:nvSpPr>
            <p:spPr bwMode="auto">
              <a:xfrm rot="704206">
                <a:off x="1152525" y="2974975"/>
                <a:ext cx="211137" cy="23018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1" y="24"/>
                  </a:cxn>
                  <a:cxn ang="0">
                    <a:pos x="96" y="48"/>
                  </a:cxn>
                  <a:cxn ang="0">
                    <a:pos x="111" y="88"/>
                  </a:cxn>
                  <a:cxn ang="0">
                    <a:pos x="81" y="112"/>
                  </a:cxn>
                  <a:cxn ang="0">
                    <a:pos x="81" y="120"/>
                  </a:cxn>
                  <a:cxn ang="0">
                    <a:pos x="59" y="128"/>
                  </a:cxn>
                  <a:cxn ang="0">
                    <a:pos x="37" y="120"/>
                  </a:cxn>
                  <a:cxn ang="0">
                    <a:pos x="44" y="80"/>
                  </a:cxn>
                  <a:cxn ang="0">
                    <a:pos x="22" y="72"/>
                  </a:cxn>
                  <a:cxn ang="0">
                    <a:pos x="0" y="40"/>
                  </a:cxn>
                  <a:cxn ang="0">
                    <a:pos x="15" y="8"/>
                  </a:cxn>
                  <a:cxn ang="0">
                    <a:pos x="44" y="0"/>
                  </a:cxn>
                  <a:cxn ang="0">
                    <a:pos x="74" y="0"/>
                  </a:cxn>
                </a:cxnLst>
                <a:rect l="0" t="0" r="r" b="b"/>
                <a:pathLst>
                  <a:path w="112" h="129">
                    <a:moveTo>
                      <a:pt x="74" y="0"/>
                    </a:moveTo>
                    <a:lnTo>
                      <a:pt x="81" y="24"/>
                    </a:lnTo>
                    <a:lnTo>
                      <a:pt x="96" y="48"/>
                    </a:lnTo>
                    <a:lnTo>
                      <a:pt x="111" y="88"/>
                    </a:lnTo>
                    <a:lnTo>
                      <a:pt x="81" y="112"/>
                    </a:lnTo>
                    <a:lnTo>
                      <a:pt x="81" y="120"/>
                    </a:lnTo>
                    <a:lnTo>
                      <a:pt x="59" y="128"/>
                    </a:lnTo>
                    <a:lnTo>
                      <a:pt x="37" y="120"/>
                    </a:lnTo>
                    <a:lnTo>
                      <a:pt x="44" y="80"/>
                    </a:lnTo>
                    <a:lnTo>
                      <a:pt x="22" y="72"/>
                    </a:lnTo>
                    <a:lnTo>
                      <a:pt x="0" y="40"/>
                    </a:lnTo>
                    <a:lnTo>
                      <a:pt x="15" y="8"/>
                    </a:lnTo>
                    <a:lnTo>
                      <a:pt x="44" y="0"/>
                    </a:lnTo>
                    <a:lnTo>
                      <a:pt x="7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78"/>
              <p:cNvSpPr>
                <a:spLocks/>
              </p:cNvSpPr>
              <p:nvPr/>
            </p:nvSpPr>
            <p:spPr bwMode="auto">
              <a:xfrm rot="704206">
                <a:off x="1233488" y="3140075"/>
                <a:ext cx="227012" cy="214313"/>
              </a:xfrm>
              <a:custGeom>
                <a:avLst/>
                <a:gdLst/>
                <a:ahLst/>
                <a:cxnLst>
                  <a:cxn ang="0">
                    <a:pos x="74" y="120"/>
                  </a:cxn>
                  <a:cxn ang="0">
                    <a:pos x="74" y="120"/>
                  </a:cxn>
                  <a:cxn ang="0">
                    <a:pos x="37" y="80"/>
                  </a:cxn>
                  <a:cxn ang="0">
                    <a:pos x="0" y="64"/>
                  </a:cxn>
                  <a:cxn ang="0">
                    <a:pos x="0" y="48"/>
                  </a:cxn>
                  <a:cxn ang="0">
                    <a:pos x="22" y="40"/>
                  </a:cxn>
                  <a:cxn ang="0">
                    <a:pos x="22" y="32"/>
                  </a:cxn>
                  <a:cxn ang="0">
                    <a:pos x="52" y="8"/>
                  </a:cxn>
                  <a:cxn ang="0">
                    <a:pos x="60" y="24"/>
                  </a:cxn>
                  <a:cxn ang="0">
                    <a:pos x="74" y="0"/>
                  </a:cxn>
                  <a:cxn ang="0">
                    <a:pos x="97" y="0"/>
                  </a:cxn>
                  <a:cxn ang="0">
                    <a:pos x="97" y="24"/>
                  </a:cxn>
                  <a:cxn ang="0">
                    <a:pos x="119" y="32"/>
                  </a:cxn>
                  <a:cxn ang="0">
                    <a:pos x="104" y="48"/>
                  </a:cxn>
                  <a:cxn ang="0">
                    <a:pos x="82" y="80"/>
                  </a:cxn>
                  <a:cxn ang="0">
                    <a:pos x="97" y="104"/>
                  </a:cxn>
                  <a:cxn ang="0">
                    <a:pos x="74" y="120"/>
                  </a:cxn>
                </a:cxnLst>
                <a:rect l="0" t="0" r="r" b="b"/>
                <a:pathLst>
                  <a:path w="120" h="121">
                    <a:moveTo>
                      <a:pt x="74" y="120"/>
                    </a:moveTo>
                    <a:lnTo>
                      <a:pt x="74" y="120"/>
                    </a:lnTo>
                    <a:lnTo>
                      <a:pt x="37" y="80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22" y="40"/>
                    </a:lnTo>
                    <a:lnTo>
                      <a:pt x="22" y="32"/>
                    </a:lnTo>
                    <a:lnTo>
                      <a:pt x="52" y="8"/>
                    </a:lnTo>
                    <a:lnTo>
                      <a:pt x="60" y="24"/>
                    </a:lnTo>
                    <a:lnTo>
                      <a:pt x="74" y="0"/>
                    </a:lnTo>
                    <a:lnTo>
                      <a:pt x="97" y="0"/>
                    </a:lnTo>
                    <a:lnTo>
                      <a:pt x="97" y="24"/>
                    </a:lnTo>
                    <a:lnTo>
                      <a:pt x="119" y="32"/>
                    </a:lnTo>
                    <a:lnTo>
                      <a:pt x="104" y="48"/>
                    </a:lnTo>
                    <a:lnTo>
                      <a:pt x="82" y="80"/>
                    </a:lnTo>
                    <a:lnTo>
                      <a:pt x="97" y="104"/>
                    </a:lnTo>
                    <a:lnTo>
                      <a:pt x="74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79"/>
              <p:cNvSpPr>
                <a:spLocks/>
              </p:cNvSpPr>
              <p:nvPr/>
            </p:nvSpPr>
            <p:spPr bwMode="auto">
              <a:xfrm rot="704206">
                <a:off x="985838" y="3019425"/>
                <a:ext cx="266700" cy="244475"/>
              </a:xfrm>
              <a:custGeom>
                <a:avLst/>
                <a:gdLst/>
                <a:ahLst/>
                <a:cxnLst>
                  <a:cxn ang="0">
                    <a:pos x="125" y="136"/>
                  </a:cxn>
                  <a:cxn ang="0">
                    <a:pos x="140" y="120"/>
                  </a:cxn>
                  <a:cxn ang="0">
                    <a:pos x="140" y="104"/>
                  </a:cxn>
                  <a:cxn ang="0">
                    <a:pos x="140" y="88"/>
                  </a:cxn>
                  <a:cxn ang="0">
                    <a:pos x="118" y="80"/>
                  </a:cxn>
                  <a:cxn ang="0">
                    <a:pos x="125" y="40"/>
                  </a:cxn>
                  <a:cxn ang="0">
                    <a:pos x="103" y="32"/>
                  </a:cxn>
                  <a:cxn ang="0">
                    <a:pos x="81" y="0"/>
                  </a:cxn>
                  <a:cxn ang="0">
                    <a:pos x="52" y="8"/>
                  </a:cxn>
                  <a:cxn ang="0">
                    <a:pos x="29" y="0"/>
                  </a:cxn>
                  <a:cxn ang="0">
                    <a:pos x="0" y="16"/>
                  </a:cxn>
                  <a:cxn ang="0">
                    <a:pos x="22" y="48"/>
                  </a:cxn>
                  <a:cxn ang="0">
                    <a:pos x="15" y="64"/>
                  </a:cxn>
                  <a:cxn ang="0">
                    <a:pos x="74" y="104"/>
                  </a:cxn>
                  <a:cxn ang="0">
                    <a:pos x="103" y="104"/>
                  </a:cxn>
                  <a:cxn ang="0">
                    <a:pos x="125" y="136"/>
                  </a:cxn>
                </a:cxnLst>
                <a:rect l="0" t="0" r="r" b="b"/>
                <a:pathLst>
                  <a:path w="141" h="137">
                    <a:moveTo>
                      <a:pt x="125" y="136"/>
                    </a:moveTo>
                    <a:lnTo>
                      <a:pt x="140" y="120"/>
                    </a:lnTo>
                    <a:lnTo>
                      <a:pt x="140" y="104"/>
                    </a:lnTo>
                    <a:lnTo>
                      <a:pt x="140" y="88"/>
                    </a:lnTo>
                    <a:lnTo>
                      <a:pt x="118" y="80"/>
                    </a:lnTo>
                    <a:lnTo>
                      <a:pt x="125" y="40"/>
                    </a:lnTo>
                    <a:lnTo>
                      <a:pt x="103" y="32"/>
                    </a:lnTo>
                    <a:lnTo>
                      <a:pt x="81" y="0"/>
                    </a:lnTo>
                    <a:lnTo>
                      <a:pt x="52" y="8"/>
                    </a:lnTo>
                    <a:lnTo>
                      <a:pt x="29" y="0"/>
                    </a:lnTo>
                    <a:lnTo>
                      <a:pt x="0" y="16"/>
                    </a:lnTo>
                    <a:lnTo>
                      <a:pt x="22" y="48"/>
                    </a:lnTo>
                    <a:lnTo>
                      <a:pt x="15" y="64"/>
                    </a:lnTo>
                    <a:lnTo>
                      <a:pt x="74" y="104"/>
                    </a:lnTo>
                    <a:lnTo>
                      <a:pt x="103" y="104"/>
                    </a:lnTo>
                    <a:lnTo>
                      <a:pt x="125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80"/>
              <p:cNvSpPr>
                <a:spLocks/>
              </p:cNvSpPr>
              <p:nvPr/>
            </p:nvSpPr>
            <p:spPr bwMode="auto">
              <a:xfrm rot="704206">
                <a:off x="1101725" y="3240088"/>
                <a:ext cx="323850" cy="34448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16"/>
                  </a:cxn>
                  <a:cxn ang="0">
                    <a:pos x="37" y="32"/>
                  </a:cxn>
                  <a:cxn ang="0">
                    <a:pos x="30" y="88"/>
                  </a:cxn>
                  <a:cxn ang="0">
                    <a:pos x="0" y="128"/>
                  </a:cxn>
                  <a:cxn ang="0">
                    <a:pos x="15" y="168"/>
                  </a:cxn>
                  <a:cxn ang="0">
                    <a:pos x="30" y="168"/>
                  </a:cxn>
                  <a:cxn ang="0">
                    <a:pos x="52" y="192"/>
                  </a:cxn>
                  <a:cxn ang="0">
                    <a:pos x="81" y="176"/>
                  </a:cxn>
                  <a:cxn ang="0">
                    <a:pos x="96" y="168"/>
                  </a:cxn>
                  <a:cxn ang="0">
                    <a:pos x="96" y="144"/>
                  </a:cxn>
                  <a:cxn ang="0">
                    <a:pos x="133" y="136"/>
                  </a:cxn>
                  <a:cxn ang="0">
                    <a:pos x="148" y="152"/>
                  </a:cxn>
                  <a:cxn ang="0">
                    <a:pos x="170" y="160"/>
                  </a:cxn>
                  <a:cxn ang="0">
                    <a:pos x="170" y="120"/>
                  </a:cxn>
                  <a:cxn ang="0">
                    <a:pos x="133" y="80"/>
                  </a:cxn>
                  <a:cxn ang="0">
                    <a:pos x="126" y="56"/>
                  </a:cxn>
                  <a:cxn ang="0">
                    <a:pos x="89" y="16"/>
                  </a:cxn>
                  <a:cxn ang="0">
                    <a:pos x="52" y="0"/>
                  </a:cxn>
                </a:cxnLst>
                <a:rect l="0" t="0" r="r" b="b"/>
                <a:pathLst>
                  <a:path w="171" h="193">
                    <a:moveTo>
                      <a:pt x="52" y="0"/>
                    </a:moveTo>
                    <a:lnTo>
                      <a:pt x="52" y="16"/>
                    </a:lnTo>
                    <a:lnTo>
                      <a:pt x="37" y="32"/>
                    </a:lnTo>
                    <a:lnTo>
                      <a:pt x="30" y="88"/>
                    </a:lnTo>
                    <a:lnTo>
                      <a:pt x="0" y="128"/>
                    </a:lnTo>
                    <a:lnTo>
                      <a:pt x="15" y="168"/>
                    </a:lnTo>
                    <a:lnTo>
                      <a:pt x="30" y="168"/>
                    </a:lnTo>
                    <a:lnTo>
                      <a:pt x="52" y="192"/>
                    </a:lnTo>
                    <a:lnTo>
                      <a:pt x="81" y="176"/>
                    </a:lnTo>
                    <a:lnTo>
                      <a:pt x="96" y="168"/>
                    </a:lnTo>
                    <a:lnTo>
                      <a:pt x="96" y="144"/>
                    </a:lnTo>
                    <a:lnTo>
                      <a:pt x="133" y="136"/>
                    </a:lnTo>
                    <a:lnTo>
                      <a:pt x="148" y="152"/>
                    </a:lnTo>
                    <a:lnTo>
                      <a:pt x="170" y="160"/>
                    </a:lnTo>
                    <a:lnTo>
                      <a:pt x="170" y="120"/>
                    </a:lnTo>
                    <a:lnTo>
                      <a:pt x="133" y="80"/>
                    </a:lnTo>
                    <a:lnTo>
                      <a:pt x="126" y="56"/>
                    </a:lnTo>
                    <a:lnTo>
                      <a:pt x="89" y="16"/>
                    </a:lnTo>
                    <a:lnTo>
                      <a:pt x="52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81"/>
              <p:cNvSpPr>
                <a:spLocks/>
              </p:cNvSpPr>
              <p:nvPr/>
            </p:nvSpPr>
            <p:spPr bwMode="auto">
              <a:xfrm rot="704206">
                <a:off x="766763" y="3490913"/>
                <a:ext cx="447675" cy="487363"/>
              </a:xfrm>
              <a:custGeom>
                <a:avLst/>
                <a:gdLst/>
                <a:ahLst/>
                <a:cxnLst>
                  <a:cxn ang="0">
                    <a:pos x="192" y="200"/>
                  </a:cxn>
                  <a:cxn ang="0">
                    <a:pos x="170" y="184"/>
                  </a:cxn>
                  <a:cxn ang="0">
                    <a:pos x="177" y="152"/>
                  </a:cxn>
                  <a:cxn ang="0">
                    <a:pos x="155" y="128"/>
                  </a:cxn>
                  <a:cxn ang="0">
                    <a:pos x="162" y="120"/>
                  </a:cxn>
                  <a:cxn ang="0">
                    <a:pos x="214" y="112"/>
                  </a:cxn>
                  <a:cxn ang="0">
                    <a:pos x="207" y="80"/>
                  </a:cxn>
                  <a:cxn ang="0">
                    <a:pos x="221" y="56"/>
                  </a:cxn>
                  <a:cxn ang="0">
                    <a:pos x="236" y="48"/>
                  </a:cxn>
                  <a:cxn ang="0">
                    <a:pos x="221" y="8"/>
                  </a:cxn>
                  <a:cxn ang="0">
                    <a:pos x="192" y="24"/>
                  </a:cxn>
                  <a:cxn ang="0">
                    <a:pos x="170" y="0"/>
                  </a:cxn>
                  <a:cxn ang="0">
                    <a:pos x="155" y="0"/>
                  </a:cxn>
                  <a:cxn ang="0">
                    <a:pos x="118" y="16"/>
                  </a:cxn>
                  <a:cxn ang="0">
                    <a:pos x="118" y="32"/>
                  </a:cxn>
                  <a:cxn ang="0">
                    <a:pos x="81" y="72"/>
                  </a:cxn>
                  <a:cxn ang="0">
                    <a:pos x="52" y="56"/>
                  </a:cxn>
                  <a:cxn ang="0">
                    <a:pos x="15" y="48"/>
                  </a:cxn>
                  <a:cxn ang="0">
                    <a:pos x="0" y="64"/>
                  </a:cxn>
                  <a:cxn ang="0">
                    <a:pos x="22" y="80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37" y="112"/>
                  </a:cxn>
                  <a:cxn ang="0">
                    <a:pos x="44" y="136"/>
                  </a:cxn>
                  <a:cxn ang="0">
                    <a:pos x="30" y="144"/>
                  </a:cxn>
                  <a:cxn ang="0">
                    <a:pos x="22" y="168"/>
                  </a:cxn>
                  <a:cxn ang="0">
                    <a:pos x="52" y="184"/>
                  </a:cxn>
                  <a:cxn ang="0">
                    <a:pos x="44" y="216"/>
                  </a:cxn>
                  <a:cxn ang="0">
                    <a:pos x="81" y="216"/>
                  </a:cxn>
                  <a:cxn ang="0">
                    <a:pos x="96" y="208"/>
                  </a:cxn>
                  <a:cxn ang="0">
                    <a:pos x="111" y="232"/>
                  </a:cxn>
                  <a:cxn ang="0">
                    <a:pos x="125" y="232"/>
                  </a:cxn>
                  <a:cxn ang="0">
                    <a:pos x="118" y="256"/>
                  </a:cxn>
                  <a:cxn ang="0">
                    <a:pos x="133" y="256"/>
                  </a:cxn>
                  <a:cxn ang="0">
                    <a:pos x="155" y="272"/>
                  </a:cxn>
                  <a:cxn ang="0">
                    <a:pos x="214" y="232"/>
                  </a:cxn>
                  <a:cxn ang="0">
                    <a:pos x="207" y="216"/>
                  </a:cxn>
                  <a:cxn ang="0">
                    <a:pos x="184" y="216"/>
                  </a:cxn>
                  <a:cxn ang="0">
                    <a:pos x="192" y="200"/>
                  </a:cxn>
                </a:cxnLst>
                <a:rect l="0" t="0" r="r" b="b"/>
                <a:pathLst>
                  <a:path w="237" h="273">
                    <a:moveTo>
                      <a:pt x="192" y="200"/>
                    </a:moveTo>
                    <a:lnTo>
                      <a:pt x="170" y="184"/>
                    </a:lnTo>
                    <a:lnTo>
                      <a:pt x="177" y="152"/>
                    </a:lnTo>
                    <a:lnTo>
                      <a:pt x="155" y="128"/>
                    </a:lnTo>
                    <a:lnTo>
                      <a:pt x="162" y="120"/>
                    </a:lnTo>
                    <a:lnTo>
                      <a:pt x="214" y="112"/>
                    </a:lnTo>
                    <a:lnTo>
                      <a:pt x="207" y="80"/>
                    </a:lnTo>
                    <a:lnTo>
                      <a:pt x="221" y="56"/>
                    </a:lnTo>
                    <a:lnTo>
                      <a:pt x="236" y="48"/>
                    </a:lnTo>
                    <a:lnTo>
                      <a:pt x="221" y="8"/>
                    </a:lnTo>
                    <a:lnTo>
                      <a:pt x="192" y="24"/>
                    </a:lnTo>
                    <a:lnTo>
                      <a:pt x="170" y="0"/>
                    </a:lnTo>
                    <a:lnTo>
                      <a:pt x="155" y="0"/>
                    </a:lnTo>
                    <a:lnTo>
                      <a:pt x="118" y="16"/>
                    </a:lnTo>
                    <a:lnTo>
                      <a:pt x="118" y="32"/>
                    </a:lnTo>
                    <a:lnTo>
                      <a:pt x="81" y="72"/>
                    </a:lnTo>
                    <a:lnTo>
                      <a:pt x="52" y="56"/>
                    </a:lnTo>
                    <a:lnTo>
                      <a:pt x="15" y="48"/>
                    </a:lnTo>
                    <a:lnTo>
                      <a:pt x="0" y="64"/>
                    </a:lnTo>
                    <a:lnTo>
                      <a:pt x="22" y="80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37" y="112"/>
                    </a:lnTo>
                    <a:lnTo>
                      <a:pt x="44" y="136"/>
                    </a:lnTo>
                    <a:lnTo>
                      <a:pt x="30" y="144"/>
                    </a:lnTo>
                    <a:lnTo>
                      <a:pt x="22" y="168"/>
                    </a:lnTo>
                    <a:lnTo>
                      <a:pt x="52" y="184"/>
                    </a:lnTo>
                    <a:lnTo>
                      <a:pt x="44" y="216"/>
                    </a:lnTo>
                    <a:lnTo>
                      <a:pt x="81" y="216"/>
                    </a:lnTo>
                    <a:lnTo>
                      <a:pt x="96" y="208"/>
                    </a:lnTo>
                    <a:lnTo>
                      <a:pt x="111" y="232"/>
                    </a:lnTo>
                    <a:lnTo>
                      <a:pt x="125" y="232"/>
                    </a:lnTo>
                    <a:lnTo>
                      <a:pt x="118" y="256"/>
                    </a:lnTo>
                    <a:lnTo>
                      <a:pt x="133" y="256"/>
                    </a:lnTo>
                    <a:lnTo>
                      <a:pt x="155" y="272"/>
                    </a:lnTo>
                    <a:lnTo>
                      <a:pt x="214" y="232"/>
                    </a:lnTo>
                    <a:lnTo>
                      <a:pt x="207" y="216"/>
                    </a:lnTo>
                    <a:lnTo>
                      <a:pt x="184" y="216"/>
                    </a:lnTo>
                    <a:lnTo>
                      <a:pt x="192" y="20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82"/>
              <p:cNvSpPr>
                <a:spLocks/>
              </p:cNvSpPr>
              <p:nvPr/>
            </p:nvSpPr>
            <p:spPr bwMode="auto">
              <a:xfrm rot="704206">
                <a:off x="969963" y="3128963"/>
                <a:ext cx="225425" cy="301625"/>
              </a:xfrm>
              <a:custGeom>
                <a:avLst/>
                <a:gdLst/>
                <a:ahLst/>
                <a:cxnLst>
                  <a:cxn ang="0">
                    <a:pos x="118" y="72"/>
                  </a:cxn>
                  <a:cxn ang="0">
                    <a:pos x="118" y="72"/>
                  </a:cxn>
                  <a:cxn ang="0">
                    <a:pos x="96" y="40"/>
                  </a:cxn>
                  <a:cxn ang="0">
                    <a:pos x="66" y="40"/>
                  </a:cxn>
                  <a:cxn ang="0">
                    <a:pos x="7" y="0"/>
                  </a:cxn>
                  <a:cxn ang="0">
                    <a:pos x="0" y="32"/>
                  </a:cxn>
                  <a:cxn ang="0">
                    <a:pos x="15" y="72"/>
                  </a:cxn>
                  <a:cxn ang="0">
                    <a:pos x="44" y="88"/>
                  </a:cxn>
                  <a:cxn ang="0">
                    <a:pos x="52" y="136"/>
                  </a:cxn>
                  <a:cxn ang="0">
                    <a:pos x="66" y="144"/>
                  </a:cxn>
                  <a:cxn ang="0">
                    <a:pos x="81" y="168"/>
                  </a:cxn>
                  <a:cxn ang="0">
                    <a:pos x="111" y="128"/>
                  </a:cxn>
                  <a:cxn ang="0">
                    <a:pos x="118" y="72"/>
                  </a:cxn>
                </a:cxnLst>
                <a:rect l="0" t="0" r="r" b="b"/>
                <a:pathLst>
                  <a:path w="119" h="169">
                    <a:moveTo>
                      <a:pt x="118" y="72"/>
                    </a:moveTo>
                    <a:lnTo>
                      <a:pt x="118" y="72"/>
                    </a:lnTo>
                    <a:lnTo>
                      <a:pt x="96" y="40"/>
                    </a:lnTo>
                    <a:lnTo>
                      <a:pt x="66" y="40"/>
                    </a:lnTo>
                    <a:lnTo>
                      <a:pt x="7" y="0"/>
                    </a:lnTo>
                    <a:lnTo>
                      <a:pt x="0" y="32"/>
                    </a:lnTo>
                    <a:lnTo>
                      <a:pt x="15" y="72"/>
                    </a:lnTo>
                    <a:lnTo>
                      <a:pt x="44" y="88"/>
                    </a:lnTo>
                    <a:lnTo>
                      <a:pt x="52" y="136"/>
                    </a:lnTo>
                    <a:lnTo>
                      <a:pt x="66" y="144"/>
                    </a:lnTo>
                    <a:lnTo>
                      <a:pt x="81" y="168"/>
                    </a:lnTo>
                    <a:lnTo>
                      <a:pt x="111" y="128"/>
                    </a:lnTo>
                    <a:lnTo>
                      <a:pt x="118" y="7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83"/>
              <p:cNvSpPr>
                <a:spLocks/>
              </p:cNvSpPr>
              <p:nvPr/>
            </p:nvSpPr>
            <p:spPr bwMode="auto">
              <a:xfrm rot="704206">
                <a:off x="896938" y="1952625"/>
                <a:ext cx="155575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2" y="112"/>
                  </a:cxn>
                  <a:cxn ang="0">
                    <a:pos x="59" y="96"/>
                  </a:cxn>
                  <a:cxn ang="0">
                    <a:pos x="74" y="96"/>
                  </a:cxn>
                  <a:cxn ang="0">
                    <a:pos x="81" y="88"/>
                  </a:cxn>
                  <a:cxn ang="0">
                    <a:pos x="66" y="72"/>
                  </a:cxn>
                  <a:cxn ang="0">
                    <a:pos x="66" y="24"/>
                  </a:cxn>
                  <a:cxn ang="0">
                    <a:pos x="59" y="32"/>
                  </a:cxn>
                  <a:cxn ang="0">
                    <a:pos x="29" y="0"/>
                  </a:cxn>
                  <a:cxn ang="0">
                    <a:pos x="15" y="0"/>
                  </a:cxn>
                  <a:cxn ang="0">
                    <a:pos x="0" y="24"/>
                  </a:cxn>
                </a:cxnLst>
                <a:rect l="0" t="0" r="r" b="b"/>
                <a:pathLst>
                  <a:path w="82" h="113">
                    <a:moveTo>
                      <a:pt x="0" y="24"/>
                    </a:moveTo>
                    <a:lnTo>
                      <a:pt x="52" y="112"/>
                    </a:lnTo>
                    <a:lnTo>
                      <a:pt x="59" y="96"/>
                    </a:lnTo>
                    <a:lnTo>
                      <a:pt x="74" y="96"/>
                    </a:lnTo>
                    <a:lnTo>
                      <a:pt x="81" y="88"/>
                    </a:lnTo>
                    <a:lnTo>
                      <a:pt x="66" y="72"/>
                    </a:lnTo>
                    <a:lnTo>
                      <a:pt x="66" y="24"/>
                    </a:lnTo>
                    <a:lnTo>
                      <a:pt x="59" y="32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84"/>
              <p:cNvSpPr>
                <a:spLocks/>
              </p:cNvSpPr>
              <p:nvPr/>
            </p:nvSpPr>
            <p:spPr bwMode="auto">
              <a:xfrm rot="704206">
                <a:off x="2514600" y="3348038"/>
                <a:ext cx="603250" cy="701675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22" y="272"/>
                  </a:cxn>
                  <a:cxn ang="0">
                    <a:pos x="52" y="264"/>
                  </a:cxn>
                  <a:cxn ang="0">
                    <a:pos x="59" y="240"/>
                  </a:cxn>
                  <a:cxn ang="0">
                    <a:pos x="67" y="240"/>
                  </a:cxn>
                  <a:cxn ang="0">
                    <a:pos x="89" y="240"/>
                  </a:cxn>
                  <a:cxn ang="0">
                    <a:pos x="96" y="216"/>
                  </a:cxn>
                  <a:cxn ang="0">
                    <a:pos x="126" y="208"/>
                  </a:cxn>
                  <a:cxn ang="0">
                    <a:pos x="133" y="192"/>
                  </a:cxn>
                  <a:cxn ang="0">
                    <a:pos x="118" y="184"/>
                  </a:cxn>
                  <a:cxn ang="0">
                    <a:pos x="126" y="176"/>
                  </a:cxn>
                  <a:cxn ang="0">
                    <a:pos x="126" y="152"/>
                  </a:cxn>
                  <a:cxn ang="0">
                    <a:pos x="118" y="136"/>
                  </a:cxn>
                  <a:cxn ang="0">
                    <a:pos x="126" y="120"/>
                  </a:cxn>
                  <a:cxn ang="0">
                    <a:pos x="148" y="104"/>
                  </a:cxn>
                  <a:cxn ang="0">
                    <a:pos x="192" y="72"/>
                  </a:cxn>
                  <a:cxn ang="0">
                    <a:pos x="192" y="24"/>
                  </a:cxn>
                  <a:cxn ang="0">
                    <a:pos x="222" y="0"/>
                  </a:cxn>
                  <a:cxn ang="0">
                    <a:pos x="229" y="16"/>
                  </a:cxn>
                  <a:cxn ang="0">
                    <a:pos x="259" y="48"/>
                  </a:cxn>
                  <a:cxn ang="0">
                    <a:pos x="274" y="96"/>
                  </a:cxn>
                  <a:cxn ang="0">
                    <a:pos x="274" y="144"/>
                  </a:cxn>
                  <a:cxn ang="0">
                    <a:pos x="281" y="176"/>
                  </a:cxn>
                  <a:cxn ang="0">
                    <a:pos x="274" y="208"/>
                  </a:cxn>
                  <a:cxn ang="0">
                    <a:pos x="311" y="240"/>
                  </a:cxn>
                  <a:cxn ang="0">
                    <a:pos x="318" y="288"/>
                  </a:cxn>
                  <a:cxn ang="0">
                    <a:pos x="318" y="296"/>
                  </a:cxn>
                  <a:cxn ang="0">
                    <a:pos x="296" y="328"/>
                  </a:cxn>
                  <a:cxn ang="0">
                    <a:pos x="274" y="328"/>
                  </a:cxn>
                  <a:cxn ang="0">
                    <a:pos x="259" y="392"/>
                  </a:cxn>
                  <a:cxn ang="0">
                    <a:pos x="244" y="384"/>
                  </a:cxn>
                  <a:cxn ang="0">
                    <a:pos x="215" y="392"/>
                  </a:cxn>
                  <a:cxn ang="0">
                    <a:pos x="185" y="368"/>
                  </a:cxn>
                  <a:cxn ang="0">
                    <a:pos x="170" y="368"/>
                  </a:cxn>
                  <a:cxn ang="0">
                    <a:pos x="148" y="384"/>
                  </a:cxn>
                  <a:cxn ang="0">
                    <a:pos x="126" y="360"/>
                  </a:cxn>
                  <a:cxn ang="0">
                    <a:pos x="96" y="360"/>
                  </a:cxn>
                  <a:cxn ang="0">
                    <a:pos x="67" y="328"/>
                  </a:cxn>
                  <a:cxn ang="0">
                    <a:pos x="59" y="344"/>
                  </a:cxn>
                  <a:cxn ang="0">
                    <a:pos x="15" y="328"/>
                  </a:cxn>
                  <a:cxn ang="0">
                    <a:pos x="0" y="304"/>
                  </a:cxn>
                </a:cxnLst>
                <a:rect l="0" t="0" r="r" b="b"/>
                <a:pathLst>
                  <a:path w="319" h="393">
                    <a:moveTo>
                      <a:pt x="0" y="304"/>
                    </a:moveTo>
                    <a:lnTo>
                      <a:pt x="22" y="272"/>
                    </a:lnTo>
                    <a:lnTo>
                      <a:pt x="52" y="264"/>
                    </a:lnTo>
                    <a:lnTo>
                      <a:pt x="59" y="240"/>
                    </a:lnTo>
                    <a:lnTo>
                      <a:pt x="67" y="240"/>
                    </a:lnTo>
                    <a:lnTo>
                      <a:pt x="89" y="240"/>
                    </a:lnTo>
                    <a:lnTo>
                      <a:pt x="96" y="216"/>
                    </a:lnTo>
                    <a:lnTo>
                      <a:pt x="126" y="208"/>
                    </a:lnTo>
                    <a:lnTo>
                      <a:pt x="133" y="192"/>
                    </a:lnTo>
                    <a:lnTo>
                      <a:pt x="118" y="184"/>
                    </a:lnTo>
                    <a:lnTo>
                      <a:pt x="126" y="176"/>
                    </a:lnTo>
                    <a:lnTo>
                      <a:pt x="126" y="152"/>
                    </a:lnTo>
                    <a:lnTo>
                      <a:pt x="118" y="136"/>
                    </a:lnTo>
                    <a:lnTo>
                      <a:pt x="126" y="120"/>
                    </a:lnTo>
                    <a:lnTo>
                      <a:pt x="148" y="104"/>
                    </a:lnTo>
                    <a:lnTo>
                      <a:pt x="192" y="72"/>
                    </a:lnTo>
                    <a:lnTo>
                      <a:pt x="192" y="24"/>
                    </a:lnTo>
                    <a:lnTo>
                      <a:pt x="222" y="0"/>
                    </a:lnTo>
                    <a:lnTo>
                      <a:pt x="229" y="16"/>
                    </a:lnTo>
                    <a:lnTo>
                      <a:pt x="259" y="48"/>
                    </a:lnTo>
                    <a:lnTo>
                      <a:pt x="274" y="96"/>
                    </a:lnTo>
                    <a:lnTo>
                      <a:pt x="274" y="144"/>
                    </a:lnTo>
                    <a:lnTo>
                      <a:pt x="281" y="176"/>
                    </a:lnTo>
                    <a:lnTo>
                      <a:pt x="274" y="208"/>
                    </a:lnTo>
                    <a:lnTo>
                      <a:pt x="311" y="240"/>
                    </a:lnTo>
                    <a:lnTo>
                      <a:pt x="318" y="288"/>
                    </a:lnTo>
                    <a:lnTo>
                      <a:pt x="318" y="296"/>
                    </a:lnTo>
                    <a:lnTo>
                      <a:pt x="296" y="328"/>
                    </a:lnTo>
                    <a:lnTo>
                      <a:pt x="274" y="328"/>
                    </a:lnTo>
                    <a:lnTo>
                      <a:pt x="259" y="392"/>
                    </a:lnTo>
                    <a:lnTo>
                      <a:pt x="244" y="384"/>
                    </a:lnTo>
                    <a:lnTo>
                      <a:pt x="215" y="392"/>
                    </a:lnTo>
                    <a:lnTo>
                      <a:pt x="185" y="368"/>
                    </a:lnTo>
                    <a:lnTo>
                      <a:pt x="170" y="368"/>
                    </a:lnTo>
                    <a:lnTo>
                      <a:pt x="148" y="384"/>
                    </a:lnTo>
                    <a:lnTo>
                      <a:pt x="126" y="360"/>
                    </a:lnTo>
                    <a:lnTo>
                      <a:pt x="96" y="360"/>
                    </a:lnTo>
                    <a:lnTo>
                      <a:pt x="67" y="328"/>
                    </a:lnTo>
                    <a:lnTo>
                      <a:pt x="59" y="344"/>
                    </a:lnTo>
                    <a:lnTo>
                      <a:pt x="15" y="328"/>
                    </a:lnTo>
                    <a:lnTo>
                      <a:pt x="0" y="3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85"/>
              <p:cNvSpPr>
                <a:spLocks/>
              </p:cNvSpPr>
              <p:nvPr/>
            </p:nvSpPr>
            <p:spPr bwMode="auto">
              <a:xfrm rot="704206">
                <a:off x="2362200" y="3221038"/>
                <a:ext cx="546100" cy="630238"/>
              </a:xfrm>
              <a:custGeom>
                <a:avLst/>
                <a:gdLst/>
                <a:ahLst/>
                <a:cxnLst>
                  <a:cxn ang="0">
                    <a:pos x="74" y="160"/>
                  </a:cxn>
                  <a:cxn ang="0">
                    <a:pos x="81" y="96"/>
                  </a:cxn>
                  <a:cxn ang="0">
                    <a:pos x="111" y="64"/>
                  </a:cxn>
                  <a:cxn ang="0">
                    <a:pos x="81" y="48"/>
                  </a:cxn>
                  <a:cxn ang="0">
                    <a:pos x="81" y="40"/>
                  </a:cxn>
                  <a:cxn ang="0">
                    <a:pos x="74" y="0"/>
                  </a:cxn>
                  <a:cxn ang="0">
                    <a:pos x="118" y="0"/>
                  </a:cxn>
                  <a:cxn ang="0">
                    <a:pos x="126" y="24"/>
                  </a:cxn>
                  <a:cxn ang="0">
                    <a:pos x="170" y="40"/>
                  </a:cxn>
                  <a:cxn ang="0">
                    <a:pos x="229" y="40"/>
                  </a:cxn>
                  <a:cxn ang="0">
                    <a:pos x="288" y="72"/>
                  </a:cxn>
                  <a:cxn ang="0">
                    <a:pos x="288" y="120"/>
                  </a:cxn>
                  <a:cxn ang="0">
                    <a:pos x="244" y="152"/>
                  </a:cxn>
                  <a:cxn ang="0">
                    <a:pos x="222" y="168"/>
                  </a:cxn>
                  <a:cxn ang="0">
                    <a:pos x="214" y="184"/>
                  </a:cxn>
                  <a:cxn ang="0">
                    <a:pos x="222" y="200"/>
                  </a:cxn>
                  <a:cxn ang="0">
                    <a:pos x="222" y="224"/>
                  </a:cxn>
                  <a:cxn ang="0">
                    <a:pos x="214" y="232"/>
                  </a:cxn>
                  <a:cxn ang="0">
                    <a:pos x="229" y="240"/>
                  </a:cxn>
                  <a:cxn ang="0">
                    <a:pos x="222" y="256"/>
                  </a:cxn>
                  <a:cxn ang="0">
                    <a:pos x="192" y="264"/>
                  </a:cxn>
                  <a:cxn ang="0">
                    <a:pos x="185" y="288"/>
                  </a:cxn>
                  <a:cxn ang="0">
                    <a:pos x="163" y="288"/>
                  </a:cxn>
                  <a:cxn ang="0">
                    <a:pos x="155" y="288"/>
                  </a:cxn>
                  <a:cxn ang="0">
                    <a:pos x="148" y="312"/>
                  </a:cxn>
                  <a:cxn ang="0">
                    <a:pos x="118" y="320"/>
                  </a:cxn>
                  <a:cxn ang="0">
                    <a:pos x="96" y="352"/>
                  </a:cxn>
                  <a:cxn ang="0">
                    <a:pos x="74" y="344"/>
                  </a:cxn>
                  <a:cxn ang="0">
                    <a:pos x="74" y="328"/>
                  </a:cxn>
                  <a:cxn ang="0">
                    <a:pos x="44" y="328"/>
                  </a:cxn>
                  <a:cxn ang="0">
                    <a:pos x="44" y="312"/>
                  </a:cxn>
                  <a:cxn ang="0">
                    <a:pos x="30" y="304"/>
                  </a:cxn>
                  <a:cxn ang="0">
                    <a:pos x="30" y="288"/>
                  </a:cxn>
                  <a:cxn ang="0">
                    <a:pos x="22" y="288"/>
                  </a:cxn>
                  <a:cxn ang="0">
                    <a:pos x="0" y="264"/>
                  </a:cxn>
                  <a:cxn ang="0">
                    <a:pos x="44" y="248"/>
                  </a:cxn>
                  <a:cxn ang="0">
                    <a:pos x="44" y="216"/>
                  </a:cxn>
                  <a:cxn ang="0">
                    <a:pos x="59" y="200"/>
                  </a:cxn>
                  <a:cxn ang="0">
                    <a:pos x="52" y="168"/>
                  </a:cxn>
                  <a:cxn ang="0">
                    <a:pos x="74" y="160"/>
                  </a:cxn>
                </a:cxnLst>
                <a:rect l="0" t="0" r="r" b="b"/>
                <a:pathLst>
                  <a:path w="289" h="353">
                    <a:moveTo>
                      <a:pt x="74" y="160"/>
                    </a:moveTo>
                    <a:lnTo>
                      <a:pt x="81" y="96"/>
                    </a:lnTo>
                    <a:lnTo>
                      <a:pt x="111" y="64"/>
                    </a:lnTo>
                    <a:lnTo>
                      <a:pt x="81" y="48"/>
                    </a:lnTo>
                    <a:lnTo>
                      <a:pt x="81" y="40"/>
                    </a:lnTo>
                    <a:lnTo>
                      <a:pt x="74" y="0"/>
                    </a:lnTo>
                    <a:lnTo>
                      <a:pt x="118" y="0"/>
                    </a:lnTo>
                    <a:lnTo>
                      <a:pt x="126" y="24"/>
                    </a:lnTo>
                    <a:lnTo>
                      <a:pt x="170" y="40"/>
                    </a:lnTo>
                    <a:lnTo>
                      <a:pt x="229" y="40"/>
                    </a:lnTo>
                    <a:lnTo>
                      <a:pt x="288" y="72"/>
                    </a:lnTo>
                    <a:lnTo>
                      <a:pt x="288" y="120"/>
                    </a:lnTo>
                    <a:lnTo>
                      <a:pt x="244" y="152"/>
                    </a:lnTo>
                    <a:lnTo>
                      <a:pt x="222" y="168"/>
                    </a:lnTo>
                    <a:lnTo>
                      <a:pt x="214" y="184"/>
                    </a:lnTo>
                    <a:lnTo>
                      <a:pt x="222" y="200"/>
                    </a:lnTo>
                    <a:lnTo>
                      <a:pt x="222" y="224"/>
                    </a:lnTo>
                    <a:lnTo>
                      <a:pt x="214" y="232"/>
                    </a:lnTo>
                    <a:lnTo>
                      <a:pt x="229" y="240"/>
                    </a:lnTo>
                    <a:lnTo>
                      <a:pt x="222" y="256"/>
                    </a:lnTo>
                    <a:lnTo>
                      <a:pt x="192" y="264"/>
                    </a:lnTo>
                    <a:lnTo>
                      <a:pt x="185" y="288"/>
                    </a:lnTo>
                    <a:lnTo>
                      <a:pt x="163" y="288"/>
                    </a:lnTo>
                    <a:lnTo>
                      <a:pt x="155" y="288"/>
                    </a:lnTo>
                    <a:lnTo>
                      <a:pt x="148" y="312"/>
                    </a:lnTo>
                    <a:lnTo>
                      <a:pt x="118" y="320"/>
                    </a:lnTo>
                    <a:lnTo>
                      <a:pt x="96" y="352"/>
                    </a:lnTo>
                    <a:lnTo>
                      <a:pt x="74" y="344"/>
                    </a:lnTo>
                    <a:lnTo>
                      <a:pt x="74" y="328"/>
                    </a:lnTo>
                    <a:lnTo>
                      <a:pt x="44" y="328"/>
                    </a:lnTo>
                    <a:lnTo>
                      <a:pt x="44" y="312"/>
                    </a:lnTo>
                    <a:lnTo>
                      <a:pt x="30" y="304"/>
                    </a:lnTo>
                    <a:lnTo>
                      <a:pt x="30" y="288"/>
                    </a:lnTo>
                    <a:lnTo>
                      <a:pt x="22" y="288"/>
                    </a:lnTo>
                    <a:lnTo>
                      <a:pt x="0" y="264"/>
                    </a:lnTo>
                    <a:lnTo>
                      <a:pt x="44" y="248"/>
                    </a:lnTo>
                    <a:lnTo>
                      <a:pt x="44" y="216"/>
                    </a:lnTo>
                    <a:lnTo>
                      <a:pt x="59" y="200"/>
                    </a:lnTo>
                    <a:lnTo>
                      <a:pt x="52" y="168"/>
                    </a:lnTo>
                    <a:lnTo>
                      <a:pt x="74" y="16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86"/>
              <p:cNvSpPr>
                <a:spLocks/>
              </p:cNvSpPr>
              <p:nvPr/>
            </p:nvSpPr>
            <p:spPr bwMode="auto">
              <a:xfrm rot="704206">
                <a:off x="7400925" y="1320800"/>
                <a:ext cx="1074737" cy="2417763"/>
              </a:xfrm>
              <a:custGeom>
                <a:avLst/>
                <a:gdLst/>
                <a:ahLst/>
                <a:cxnLst>
                  <a:cxn ang="0">
                    <a:pos x="118" y="784"/>
                  </a:cxn>
                  <a:cxn ang="0">
                    <a:pos x="81" y="760"/>
                  </a:cxn>
                  <a:cxn ang="0">
                    <a:pos x="22" y="720"/>
                  </a:cxn>
                  <a:cxn ang="0">
                    <a:pos x="59" y="632"/>
                  </a:cxn>
                  <a:cxn ang="0">
                    <a:pos x="0" y="584"/>
                  </a:cxn>
                  <a:cxn ang="0">
                    <a:pos x="37" y="504"/>
                  </a:cxn>
                  <a:cxn ang="0">
                    <a:pos x="96" y="464"/>
                  </a:cxn>
                  <a:cxn ang="0">
                    <a:pos x="74" y="416"/>
                  </a:cxn>
                  <a:cxn ang="0">
                    <a:pos x="103" y="328"/>
                  </a:cxn>
                  <a:cxn ang="0">
                    <a:pos x="221" y="192"/>
                  </a:cxn>
                  <a:cxn ang="0">
                    <a:pos x="369" y="120"/>
                  </a:cxn>
                  <a:cxn ang="0">
                    <a:pos x="339" y="88"/>
                  </a:cxn>
                  <a:cxn ang="0">
                    <a:pos x="450" y="56"/>
                  </a:cxn>
                  <a:cxn ang="0">
                    <a:pos x="465" y="80"/>
                  </a:cxn>
                  <a:cxn ang="0">
                    <a:pos x="516" y="96"/>
                  </a:cxn>
                  <a:cxn ang="0">
                    <a:pos x="457" y="176"/>
                  </a:cxn>
                  <a:cxn ang="0">
                    <a:pos x="406" y="240"/>
                  </a:cxn>
                  <a:cxn ang="0">
                    <a:pos x="354" y="264"/>
                  </a:cxn>
                  <a:cxn ang="0">
                    <a:pos x="428" y="312"/>
                  </a:cxn>
                  <a:cxn ang="0">
                    <a:pos x="413" y="408"/>
                  </a:cxn>
                  <a:cxn ang="0">
                    <a:pos x="494" y="368"/>
                  </a:cxn>
                  <a:cxn ang="0">
                    <a:pos x="568" y="344"/>
                  </a:cxn>
                  <a:cxn ang="0">
                    <a:pos x="553" y="408"/>
                  </a:cxn>
                  <a:cxn ang="0">
                    <a:pos x="516" y="528"/>
                  </a:cxn>
                  <a:cxn ang="0">
                    <a:pos x="450" y="632"/>
                  </a:cxn>
                  <a:cxn ang="0">
                    <a:pos x="406" y="608"/>
                  </a:cxn>
                  <a:cxn ang="0">
                    <a:pos x="339" y="632"/>
                  </a:cxn>
                  <a:cxn ang="0">
                    <a:pos x="280" y="704"/>
                  </a:cxn>
                  <a:cxn ang="0">
                    <a:pos x="266" y="744"/>
                  </a:cxn>
                  <a:cxn ang="0">
                    <a:pos x="295" y="768"/>
                  </a:cxn>
                  <a:cxn ang="0">
                    <a:pos x="332" y="800"/>
                  </a:cxn>
                  <a:cxn ang="0">
                    <a:pos x="384" y="816"/>
                  </a:cxn>
                  <a:cxn ang="0">
                    <a:pos x="435" y="952"/>
                  </a:cxn>
                  <a:cxn ang="0">
                    <a:pos x="369" y="896"/>
                  </a:cxn>
                  <a:cxn ang="0">
                    <a:pos x="332" y="976"/>
                  </a:cxn>
                  <a:cxn ang="0">
                    <a:pos x="376" y="1136"/>
                  </a:cxn>
                  <a:cxn ang="0">
                    <a:pos x="406" y="1176"/>
                  </a:cxn>
                  <a:cxn ang="0">
                    <a:pos x="391" y="1224"/>
                  </a:cxn>
                  <a:cxn ang="0">
                    <a:pos x="354" y="1224"/>
                  </a:cxn>
                  <a:cxn ang="0">
                    <a:pos x="280" y="1288"/>
                  </a:cxn>
                  <a:cxn ang="0">
                    <a:pos x="266" y="1320"/>
                  </a:cxn>
                  <a:cxn ang="0">
                    <a:pos x="243" y="1328"/>
                  </a:cxn>
                  <a:cxn ang="0">
                    <a:pos x="177" y="1344"/>
                  </a:cxn>
                  <a:cxn ang="0">
                    <a:pos x="118" y="1248"/>
                  </a:cxn>
                  <a:cxn ang="0">
                    <a:pos x="81" y="1248"/>
                  </a:cxn>
                  <a:cxn ang="0">
                    <a:pos x="22" y="1144"/>
                  </a:cxn>
                  <a:cxn ang="0">
                    <a:pos x="37" y="1080"/>
                  </a:cxn>
                  <a:cxn ang="0">
                    <a:pos x="103" y="1048"/>
                  </a:cxn>
                  <a:cxn ang="0">
                    <a:pos x="96" y="968"/>
                  </a:cxn>
                  <a:cxn ang="0">
                    <a:pos x="81" y="920"/>
                  </a:cxn>
                  <a:cxn ang="0">
                    <a:pos x="111" y="832"/>
                  </a:cxn>
                </a:cxnLst>
                <a:rect l="0" t="0" r="r" b="b"/>
                <a:pathLst>
                  <a:path w="569" h="1353">
                    <a:moveTo>
                      <a:pt x="118" y="784"/>
                    </a:moveTo>
                    <a:lnTo>
                      <a:pt x="118" y="784"/>
                    </a:lnTo>
                    <a:lnTo>
                      <a:pt x="96" y="760"/>
                    </a:lnTo>
                    <a:lnTo>
                      <a:pt x="81" y="760"/>
                    </a:lnTo>
                    <a:lnTo>
                      <a:pt x="44" y="760"/>
                    </a:lnTo>
                    <a:lnTo>
                      <a:pt x="22" y="720"/>
                    </a:lnTo>
                    <a:lnTo>
                      <a:pt x="30" y="696"/>
                    </a:lnTo>
                    <a:lnTo>
                      <a:pt x="59" y="632"/>
                    </a:lnTo>
                    <a:lnTo>
                      <a:pt x="30" y="600"/>
                    </a:lnTo>
                    <a:lnTo>
                      <a:pt x="0" y="584"/>
                    </a:lnTo>
                    <a:lnTo>
                      <a:pt x="0" y="560"/>
                    </a:lnTo>
                    <a:lnTo>
                      <a:pt x="37" y="504"/>
                    </a:lnTo>
                    <a:lnTo>
                      <a:pt x="52" y="472"/>
                    </a:lnTo>
                    <a:lnTo>
                      <a:pt x="96" y="464"/>
                    </a:lnTo>
                    <a:lnTo>
                      <a:pt x="118" y="424"/>
                    </a:lnTo>
                    <a:lnTo>
                      <a:pt x="74" y="416"/>
                    </a:lnTo>
                    <a:lnTo>
                      <a:pt x="52" y="384"/>
                    </a:lnTo>
                    <a:lnTo>
                      <a:pt x="103" y="328"/>
                    </a:lnTo>
                    <a:lnTo>
                      <a:pt x="103" y="280"/>
                    </a:lnTo>
                    <a:lnTo>
                      <a:pt x="221" y="192"/>
                    </a:lnTo>
                    <a:lnTo>
                      <a:pt x="295" y="120"/>
                    </a:lnTo>
                    <a:lnTo>
                      <a:pt x="369" y="120"/>
                    </a:lnTo>
                    <a:lnTo>
                      <a:pt x="369" y="88"/>
                    </a:lnTo>
                    <a:lnTo>
                      <a:pt x="339" y="88"/>
                    </a:lnTo>
                    <a:lnTo>
                      <a:pt x="406" y="0"/>
                    </a:lnTo>
                    <a:lnTo>
                      <a:pt x="450" y="56"/>
                    </a:lnTo>
                    <a:lnTo>
                      <a:pt x="428" y="80"/>
                    </a:lnTo>
                    <a:lnTo>
                      <a:pt x="465" y="80"/>
                    </a:lnTo>
                    <a:lnTo>
                      <a:pt x="472" y="96"/>
                    </a:lnTo>
                    <a:lnTo>
                      <a:pt x="516" y="96"/>
                    </a:lnTo>
                    <a:lnTo>
                      <a:pt x="472" y="152"/>
                    </a:lnTo>
                    <a:lnTo>
                      <a:pt x="457" y="176"/>
                    </a:lnTo>
                    <a:lnTo>
                      <a:pt x="421" y="176"/>
                    </a:lnTo>
                    <a:lnTo>
                      <a:pt x="406" y="240"/>
                    </a:lnTo>
                    <a:lnTo>
                      <a:pt x="354" y="240"/>
                    </a:lnTo>
                    <a:lnTo>
                      <a:pt x="354" y="264"/>
                    </a:lnTo>
                    <a:lnTo>
                      <a:pt x="406" y="280"/>
                    </a:lnTo>
                    <a:lnTo>
                      <a:pt x="428" y="312"/>
                    </a:lnTo>
                    <a:lnTo>
                      <a:pt x="398" y="384"/>
                    </a:lnTo>
                    <a:lnTo>
                      <a:pt x="413" y="408"/>
                    </a:lnTo>
                    <a:lnTo>
                      <a:pt x="457" y="352"/>
                    </a:lnTo>
                    <a:lnTo>
                      <a:pt x="494" y="368"/>
                    </a:lnTo>
                    <a:lnTo>
                      <a:pt x="531" y="344"/>
                    </a:lnTo>
                    <a:lnTo>
                      <a:pt x="568" y="344"/>
                    </a:lnTo>
                    <a:lnTo>
                      <a:pt x="568" y="376"/>
                    </a:lnTo>
                    <a:lnTo>
                      <a:pt x="553" y="408"/>
                    </a:lnTo>
                    <a:lnTo>
                      <a:pt x="553" y="504"/>
                    </a:lnTo>
                    <a:lnTo>
                      <a:pt x="516" y="528"/>
                    </a:lnTo>
                    <a:lnTo>
                      <a:pt x="487" y="624"/>
                    </a:lnTo>
                    <a:lnTo>
                      <a:pt x="450" y="632"/>
                    </a:lnTo>
                    <a:lnTo>
                      <a:pt x="421" y="648"/>
                    </a:lnTo>
                    <a:lnTo>
                      <a:pt x="406" y="608"/>
                    </a:lnTo>
                    <a:lnTo>
                      <a:pt x="362" y="616"/>
                    </a:lnTo>
                    <a:lnTo>
                      <a:pt x="339" y="632"/>
                    </a:lnTo>
                    <a:lnTo>
                      <a:pt x="288" y="680"/>
                    </a:lnTo>
                    <a:lnTo>
                      <a:pt x="280" y="704"/>
                    </a:lnTo>
                    <a:lnTo>
                      <a:pt x="258" y="720"/>
                    </a:lnTo>
                    <a:lnTo>
                      <a:pt x="266" y="744"/>
                    </a:lnTo>
                    <a:lnTo>
                      <a:pt x="288" y="752"/>
                    </a:lnTo>
                    <a:lnTo>
                      <a:pt x="295" y="768"/>
                    </a:lnTo>
                    <a:lnTo>
                      <a:pt x="310" y="776"/>
                    </a:lnTo>
                    <a:lnTo>
                      <a:pt x="332" y="800"/>
                    </a:lnTo>
                    <a:lnTo>
                      <a:pt x="354" y="824"/>
                    </a:lnTo>
                    <a:lnTo>
                      <a:pt x="384" y="816"/>
                    </a:lnTo>
                    <a:lnTo>
                      <a:pt x="421" y="856"/>
                    </a:lnTo>
                    <a:lnTo>
                      <a:pt x="435" y="952"/>
                    </a:lnTo>
                    <a:lnTo>
                      <a:pt x="406" y="944"/>
                    </a:lnTo>
                    <a:lnTo>
                      <a:pt x="369" y="896"/>
                    </a:lnTo>
                    <a:lnTo>
                      <a:pt x="369" y="928"/>
                    </a:lnTo>
                    <a:lnTo>
                      <a:pt x="332" y="976"/>
                    </a:lnTo>
                    <a:lnTo>
                      <a:pt x="347" y="1048"/>
                    </a:lnTo>
                    <a:lnTo>
                      <a:pt x="376" y="1136"/>
                    </a:lnTo>
                    <a:lnTo>
                      <a:pt x="413" y="1152"/>
                    </a:lnTo>
                    <a:lnTo>
                      <a:pt x="406" y="1176"/>
                    </a:lnTo>
                    <a:lnTo>
                      <a:pt x="376" y="1184"/>
                    </a:lnTo>
                    <a:lnTo>
                      <a:pt x="391" y="1224"/>
                    </a:lnTo>
                    <a:lnTo>
                      <a:pt x="347" y="1264"/>
                    </a:lnTo>
                    <a:lnTo>
                      <a:pt x="354" y="1224"/>
                    </a:lnTo>
                    <a:lnTo>
                      <a:pt x="310" y="1248"/>
                    </a:lnTo>
                    <a:lnTo>
                      <a:pt x="280" y="1288"/>
                    </a:lnTo>
                    <a:lnTo>
                      <a:pt x="295" y="1312"/>
                    </a:lnTo>
                    <a:lnTo>
                      <a:pt x="266" y="1320"/>
                    </a:lnTo>
                    <a:lnTo>
                      <a:pt x="243" y="1352"/>
                    </a:lnTo>
                    <a:lnTo>
                      <a:pt x="243" y="1328"/>
                    </a:lnTo>
                    <a:lnTo>
                      <a:pt x="199" y="1320"/>
                    </a:lnTo>
                    <a:lnTo>
                      <a:pt x="177" y="1344"/>
                    </a:lnTo>
                    <a:lnTo>
                      <a:pt x="170" y="1280"/>
                    </a:lnTo>
                    <a:lnTo>
                      <a:pt x="118" y="1248"/>
                    </a:lnTo>
                    <a:lnTo>
                      <a:pt x="81" y="1280"/>
                    </a:lnTo>
                    <a:lnTo>
                      <a:pt x="81" y="1248"/>
                    </a:lnTo>
                    <a:lnTo>
                      <a:pt x="30" y="1176"/>
                    </a:lnTo>
                    <a:lnTo>
                      <a:pt x="22" y="1144"/>
                    </a:lnTo>
                    <a:lnTo>
                      <a:pt x="59" y="1112"/>
                    </a:lnTo>
                    <a:lnTo>
                      <a:pt x="37" y="1080"/>
                    </a:lnTo>
                    <a:lnTo>
                      <a:pt x="81" y="1056"/>
                    </a:lnTo>
                    <a:lnTo>
                      <a:pt x="103" y="1048"/>
                    </a:lnTo>
                    <a:lnTo>
                      <a:pt x="125" y="984"/>
                    </a:lnTo>
                    <a:lnTo>
                      <a:pt x="96" y="968"/>
                    </a:lnTo>
                    <a:lnTo>
                      <a:pt x="103" y="936"/>
                    </a:lnTo>
                    <a:lnTo>
                      <a:pt x="81" y="920"/>
                    </a:lnTo>
                    <a:lnTo>
                      <a:pt x="74" y="872"/>
                    </a:lnTo>
                    <a:lnTo>
                      <a:pt x="111" y="832"/>
                    </a:lnTo>
                    <a:lnTo>
                      <a:pt x="118" y="7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87"/>
              <p:cNvSpPr>
                <a:spLocks/>
              </p:cNvSpPr>
              <p:nvPr/>
            </p:nvSpPr>
            <p:spPr bwMode="auto">
              <a:xfrm rot="704206">
                <a:off x="7773988" y="2317750"/>
                <a:ext cx="1147762" cy="1630363"/>
              </a:xfrm>
              <a:custGeom>
                <a:avLst/>
                <a:gdLst/>
                <a:ahLst/>
                <a:cxnLst>
                  <a:cxn ang="0">
                    <a:pos x="340" y="760"/>
                  </a:cxn>
                  <a:cxn ang="0">
                    <a:pos x="296" y="688"/>
                  </a:cxn>
                  <a:cxn ang="0">
                    <a:pos x="273" y="664"/>
                  </a:cxn>
                  <a:cxn ang="0">
                    <a:pos x="273" y="584"/>
                  </a:cxn>
                  <a:cxn ang="0">
                    <a:pos x="229" y="448"/>
                  </a:cxn>
                  <a:cxn ang="0">
                    <a:pos x="222" y="352"/>
                  </a:cxn>
                  <a:cxn ang="0">
                    <a:pos x="155" y="296"/>
                  </a:cxn>
                  <a:cxn ang="0">
                    <a:pos x="148" y="256"/>
                  </a:cxn>
                  <a:cxn ang="0">
                    <a:pos x="118" y="272"/>
                  </a:cxn>
                  <a:cxn ang="0">
                    <a:pos x="118" y="312"/>
                  </a:cxn>
                  <a:cxn ang="0">
                    <a:pos x="126" y="312"/>
                  </a:cxn>
                  <a:cxn ang="0">
                    <a:pos x="96" y="320"/>
                  </a:cxn>
                  <a:cxn ang="0">
                    <a:pos x="74" y="296"/>
                  </a:cxn>
                  <a:cxn ang="0">
                    <a:pos x="52" y="272"/>
                  </a:cxn>
                  <a:cxn ang="0">
                    <a:pos x="37" y="264"/>
                  </a:cxn>
                  <a:cxn ang="0">
                    <a:pos x="30" y="248"/>
                  </a:cxn>
                  <a:cxn ang="0">
                    <a:pos x="7" y="240"/>
                  </a:cxn>
                  <a:cxn ang="0">
                    <a:pos x="0" y="216"/>
                  </a:cxn>
                  <a:cxn ang="0">
                    <a:pos x="22" y="200"/>
                  </a:cxn>
                  <a:cxn ang="0">
                    <a:pos x="30" y="176"/>
                  </a:cxn>
                  <a:cxn ang="0">
                    <a:pos x="81" y="128"/>
                  </a:cxn>
                  <a:cxn ang="0">
                    <a:pos x="103" y="112"/>
                  </a:cxn>
                  <a:cxn ang="0">
                    <a:pos x="148" y="104"/>
                  </a:cxn>
                  <a:cxn ang="0">
                    <a:pos x="163" y="144"/>
                  </a:cxn>
                  <a:cxn ang="0">
                    <a:pos x="192" y="128"/>
                  </a:cxn>
                  <a:cxn ang="0">
                    <a:pos x="229" y="120"/>
                  </a:cxn>
                  <a:cxn ang="0">
                    <a:pos x="259" y="24"/>
                  </a:cxn>
                  <a:cxn ang="0">
                    <a:pos x="296" y="0"/>
                  </a:cxn>
                  <a:cxn ang="0">
                    <a:pos x="340" y="152"/>
                  </a:cxn>
                  <a:cxn ang="0">
                    <a:pos x="362" y="184"/>
                  </a:cxn>
                  <a:cxn ang="0">
                    <a:pos x="303" y="200"/>
                  </a:cxn>
                  <a:cxn ang="0">
                    <a:pos x="288" y="264"/>
                  </a:cxn>
                  <a:cxn ang="0">
                    <a:pos x="303" y="296"/>
                  </a:cxn>
                  <a:cxn ang="0">
                    <a:pos x="281" y="304"/>
                  </a:cxn>
                  <a:cxn ang="0">
                    <a:pos x="303" y="344"/>
                  </a:cxn>
                  <a:cxn ang="0">
                    <a:pos x="273" y="376"/>
                  </a:cxn>
                  <a:cxn ang="0">
                    <a:pos x="347" y="488"/>
                  </a:cxn>
                  <a:cxn ang="0">
                    <a:pos x="377" y="456"/>
                  </a:cxn>
                  <a:cxn ang="0">
                    <a:pos x="399" y="488"/>
                  </a:cxn>
                  <a:cxn ang="0">
                    <a:pos x="407" y="496"/>
                  </a:cxn>
                  <a:cxn ang="0">
                    <a:pos x="436" y="488"/>
                  </a:cxn>
                  <a:cxn ang="0">
                    <a:pos x="458" y="520"/>
                  </a:cxn>
                  <a:cxn ang="0">
                    <a:pos x="436" y="528"/>
                  </a:cxn>
                  <a:cxn ang="0">
                    <a:pos x="458" y="576"/>
                  </a:cxn>
                  <a:cxn ang="0">
                    <a:pos x="525" y="608"/>
                  </a:cxn>
                  <a:cxn ang="0">
                    <a:pos x="495" y="648"/>
                  </a:cxn>
                  <a:cxn ang="0">
                    <a:pos x="517" y="696"/>
                  </a:cxn>
                  <a:cxn ang="0">
                    <a:pos x="554" y="720"/>
                  </a:cxn>
                  <a:cxn ang="0">
                    <a:pos x="547" y="768"/>
                  </a:cxn>
                  <a:cxn ang="0">
                    <a:pos x="584" y="824"/>
                  </a:cxn>
                  <a:cxn ang="0">
                    <a:pos x="606" y="912"/>
                  </a:cxn>
                  <a:cxn ang="0">
                    <a:pos x="584" y="912"/>
                  </a:cxn>
                  <a:cxn ang="0">
                    <a:pos x="532" y="880"/>
                  </a:cxn>
                  <a:cxn ang="0">
                    <a:pos x="362" y="792"/>
                  </a:cxn>
                  <a:cxn ang="0">
                    <a:pos x="340" y="760"/>
                  </a:cxn>
                </a:cxnLst>
                <a:rect l="0" t="0" r="r" b="b"/>
                <a:pathLst>
                  <a:path w="607" h="913">
                    <a:moveTo>
                      <a:pt x="340" y="760"/>
                    </a:moveTo>
                    <a:lnTo>
                      <a:pt x="296" y="688"/>
                    </a:lnTo>
                    <a:lnTo>
                      <a:pt x="273" y="664"/>
                    </a:lnTo>
                    <a:lnTo>
                      <a:pt x="273" y="584"/>
                    </a:lnTo>
                    <a:lnTo>
                      <a:pt x="229" y="448"/>
                    </a:lnTo>
                    <a:lnTo>
                      <a:pt x="222" y="352"/>
                    </a:lnTo>
                    <a:lnTo>
                      <a:pt x="155" y="296"/>
                    </a:lnTo>
                    <a:lnTo>
                      <a:pt x="148" y="256"/>
                    </a:lnTo>
                    <a:lnTo>
                      <a:pt x="118" y="272"/>
                    </a:lnTo>
                    <a:lnTo>
                      <a:pt x="118" y="312"/>
                    </a:lnTo>
                    <a:lnTo>
                      <a:pt x="126" y="312"/>
                    </a:lnTo>
                    <a:lnTo>
                      <a:pt x="96" y="320"/>
                    </a:lnTo>
                    <a:lnTo>
                      <a:pt x="74" y="296"/>
                    </a:lnTo>
                    <a:lnTo>
                      <a:pt x="52" y="272"/>
                    </a:lnTo>
                    <a:lnTo>
                      <a:pt x="37" y="264"/>
                    </a:lnTo>
                    <a:lnTo>
                      <a:pt x="30" y="248"/>
                    </a:lnTo>
                    <a:lnTo>
                      <a:pt x="7" y="240"/>
                    </a:lnTo>
                    <a:lnTo>
                      <a:pt x="0" y="216"/>
                    </a:lnTo>
                    <a:lnTo>
                      <a:pt x="22" y="200"/>
                    </a:lnTo>
                    <a:lnTo>
                      <a:pt x="30" y="176"/>
                    </a:lnTo>
                    <a:lnTo>
                      <a:pt x="81" y="128"/>
                    </a:lnTo>
                    <a:lnTo>
                      <a:pt x="103" y="112"/>
                    </a:lnTo>
                    <a:lnTo>
                      <a:pt x="148" y="104"/>
                    </a:lnTo>
                    <a:lnTo>
                      <a:pt x="163" y="144"/>
                    </a:lnTo>
                    <a:lnTo>
                      <a:pt x="192" y="128"/>
                    </a:lnTo>
                    <a:lnTo>
                      <a:pt x="229" y="120"/>
                    </a:lnTo>
                    <a:lnTo>
                      <a:pt x="259" y="24"/>
                    </a:lnTo>
                    <a:lnTo>
                      <a:pt x="296" y="0"/>
                    </a:lnTo>
                    <a:lnTo>
                      <a:pt x="340" y="152"/>
                    </a:lnTo>
                    <a:lnTo>
                      <a:pt x="362" y="184"/>
                    </a:lnTo>
                    <a:lnTo>
                      <a:pt x="303" y="200"/>
                    </a:lnTo>
                    <a:lnTo>
                      <a:pt x="288" y="264"/>
                    </a:lnTo>
                    <a:lnTo>
                      <a:pt x="303" y="296"/>
                    </a:lnTo>
                    <a:lnTo>
                      <a:pt x="281" y="304"/>
                    </a:lnTo>
                    <a:lnTo>
                      <a:pt x="303" y="344"/>
                    </a:lnTo>
                    <a:lnTo>
                      <a:pt x="273" y="376"/>
                    </a:lnTo>
                    <a:lnTo>
                      <a:pt x="347" y="488"/>
                    </a:lnTo>
                    <a:lnTo>
                      <a:pt x="377" y="456"/>
                    </a:lnTo>
                    <a:lnTo>
                      <a:pt x="399" y="488"/>
                    </a:lnTo>
                    <a:lnTo>
                      <a:pt x="407" y="496"/>
                    </a:lnTo>
                    <a:lnTo>
                      <a:pt x="436" y="488"/>
                    </a:lnTo>
                    <a:lnTo>
                      <a:pt x="458" y="520"/>
                    </a:lnTo>
                    <a:lnTo>
                      <a:pt x="436" y="528"/>
                    </a:lnTo>
                    <a:lnTo>
                      <a:pt x="458" y="576"/>
                    </a:lnTo>
                    <a:lnTo>
                      <a:pt x="525" y="608"/>
                    </a:lnTo>
                    <a:lnTo>
                      <a:pt x="495" y="648"/>
                    </a:lnTo>
                    <a:lnTo>
                      <a:pt x="517" y="696"/>
                    </a:lnTo>
                    <a:lnTo>
                      <a:pt x="554" y="720"/>
                    </a:lnTo>
                    <a:lnTo>
                      <a:pt x="547" y="768"/>
                    </a:lnTo>
                    <a:lnTo>
                      <a:pt x="584" y="824"/>
                    </a:lnTo>
                    <a:lnTo>
                      <a:pt x="606" y="912"/>
                    </a:lnTo>
                    <a:lnTo>
                      <a:pt x="584" y="912"/>
                    </a:lnTo>
                    <a:lnTo>
                      <a:pt x="532" y="880"/>
                    </a:lnTo>
                    <a:lnTo>
                      <a:pt x="362" y="792"/>
                    </a:lnTo>
                    <a:lnTo>
                      <a:pt x="340" y="76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88"/>
              <p:cNvSpPr>
                <a:spLocks/>
              </p:cNvSpPr>
              <p:nvPr/>
            </p:nvSpPr>
            <p:spPr bwMode="auto">
              <a:xfrm rot="704206">
                <a:off x="8342313" y="3206750"/>
                <a:ext cx="123825" cy="487363"/>
              </a:xfrm>
              <a:custGeom>
                <a:avLst/>
                <a:gdLst/>
                <a:ahLst/>
                <a:cxnLst>
                  <a:cxn ang="0">
                    <a:pos x="7" y="272"/>
                  </a:cxn>
                  <a:cxn ang="0">
                    <a:pos x="7" y="272"/>
                  </a:cxn>
                  <a:cxn ang="0">
                    <a:pos x="51" y="232"/>
                  </a:cxn>
                  <a:cxn ang="0">
                    <a:pos x="44" y="200"/>
                  </a:cxn>
                  <a:cxn ang="0">
                    <a:pos x="7" y="200"/>
                  </a:cxn>
                  <a:cxn ang="0">
                    <a:pos x="0" y="160"/>
                  </a:cxn>
                  <a:cxn ang="0">
                    <a:pos x="29" y="152"/>
                  </a:cxn>
                  <a:cxn ang="0">
                    <a:pos x="37" y="128"/>
                  </a:cxn>
                  <a:cxn ang="0">
                    <a:pos x="15" y="72"/>
                  </a:cxn>
                  <a:cxn ang="0">
                    <a:pos x="66" y="0"/>
                  </a:cxn>
                </a:cxnLst>
                <a:rect l="0" t="0" r="r" b="b"/>
                <a:pathLst>
                  <a:path w="67" h="273">
                    <a:moveTo>
                      <a:pt x="7" y="272"/>
                    </a:moveTo>
                    <a:lnTo>
                      <a:pt x="7" y="272"/>
                    </a:lnTo>
                    <a:lnTo>
                      <a:pt x="51" y="232"/>
                    </a:lnTo>
                    <a:lnTo>
                      <a:pt x="44" y="200"/>
                    </a:lnTo>
                    <a:lnTo>
                      <a:pt x="7" y="200"/>
                    </a:lnTo>
                    <a:lnTo>
                      <a:pt x="0" y="160"/>
                    </a:lnTo>
                    <a:lnTo>
                      <a:pt x="29" y="152"/>
                    </a:lnTo>
                    <a:lnTo>
                      <a:pt x="37" y="128"/>
                    </a:lnTo>
                    <a:lnTo>
                      <a:pt x="15" y="72"/>
                    </a:lnTo>
                    <a:lnTo>
                      <a:pt x="66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9"/>
              <p:cNvSpPr>
                <a:spLocks/>
              </p:cNvSpPr>
              <p:nvPr/>
            </p:nvSpPr>
            <p:spPr bwMode="auto">
              <a:xfrm rot="704206">
                <a:off x="5356225" y="2066925"/>
                <a:ext cx="2084387" cy="2560638"/>
              </a:xfrm>
              <a:custGeom>
                <a:avLst/>
                <a:gdLst/>
                <a:ahLst/>
                <a:cxnLst>
                  <a:cxn ang="0">
                    <a:pos x="236" y="352"/>
                  </a:cxn>
                  <a:cxn ang="0">
                    <a:pos x="347" y="352"/>
                  </a:cxn>
                  <a:cxn ang="0">
                    <a:pos x="458" y="472"/>
                  </a:cxn>
                  <a:cxn ang="0">
                    <a:pos x="502" y="360"/>
                  </a:cxn>
                  <a:cxn ang="0">
                    <a:pos x="539" y="232"/>
                  </a:cxn>
                  <a:cxn ang="0">
                    <a:pos x="642" y="152"/>
                  </a:cxn>
                  <a:cxn ang="0">
                    <a:pos x="724" y="152"/>
                  </a:cxn>
                  <a:cxn ang="0">
                    <a:pos x="812" y="80"/>
                  </a:cxn>
                  <a:cxn ang="0">
                    <a:pos x="945" y="32"/>
                  </a:cxn>
                  <a:cxn ang="0">
                    <a:pos x="1004" y="16"/>
                  </a:cxn>
                  <a:cxn ang="0">
                    <a:pos x="997" y="136"/>
                  </a:cxn>
                  <a:cxn ang="0">
                    <a:pos x="1071" y="176"/>
                  </a:cxn>
                  <a:cxn ang="0">
                    <a:pos x="1048" y="288"/>
                  </a:cxn>
                  <a:cxn ang="0">
                    <a:pos x="1071" y="384"/>
                  </a:cxn>
                  <a:cxn ang="0">
                    <a:pos x="1056" y="472"/>
                  </a:cxn>
                  <a:cxn ang="0">
                    <a:pos x="997" y="560"/>
                  </a:cxn>
                  <a:cxn ang="0">
                    <a:pos x="1056" y="696"/>
                  </a:cxn>
                  <a:cxn ang="0">
                    <a:pos x="997" y="760"/>
                  </a:cxn>
                  <a:cxn ang="0">
                    <a:pos x="982" y="816"/>
                  </a:cxn>
                  <a:cxn ang="0">
                    <a:pos x="982" y="1008"/>
                  </a:cxn>
                  <a:cxn ang="0">
                    <a:pos x="901" y="1072"/>
                  </a:cxn>
                  <a:cxn ang="0">
                    <a:pos x="930" y="1192"/>
                  </a:cxn>
                  <a:cxn ang="0">
                    <a:pos x="952" y="1280"/>
                  </a:cxn>
                  <a:cxn ang="0">
                    <a:pos x="916" y="1376"/>
                  </a:cxn>
                  <a:cxn ang="0">
                    <a:pos x="834" y="1416"/>
                  </a:cxn>
                  <a:cxn ang="0">
                    <a:pos x="738" y="1408"/>
                  </a:cxn>
                  <a:cxn ang="0">
                    <a:pos x="664" y="1432"/>
                  </a:cxn>
                  <a:cxn ang="0">
                    <a:pos x="576" y="1408"/>
                  </a:cxn>
                  <a:cxn ang="0">
                    <a:pos x="517" y="1328"/>
                  </a:cxn>
                  <a:cxn ang="0">
                    <a:pos x="473" y="1320"/>
                  </a:cxn>
                  <a:cxn ang="0">
                    <a:pos x="377" y="1312"/>
                  </a:cxn>
                  <a:cxn ang="0">
                    <a:pos x="325" y="1376"/>
                  </a:cxn>
                  <a:cxn ang="0">
                    <a:pos x="266" y="1424"/>
                  </a:cxn>
                  <a:cxn ang="0">
                    <a:pos x="244" y="1296"/>
                  </a:cxn>
                  <a:cxn ang="0">
                    <a:pos x="207" y="1224"/>
                  </a:cxn>
                  <a:cxn ang="0">
                    <a:pos x="148" y="1144"/>
                  </a:cxn>
                  <a:cxn ang="0">
                    <a:pos x="66" y="1104"/>
                  </a:cxn>
                  <a:cxn ang="0">
                    <a:pos x="52" y="1000"/>
                  </a:cxn>
                  <a:cxn ang="0">
                    <a:pos x="52" y="912"/>
                  </a:cxn>
                  <a:cxn ang="0">
                    <a:pos x="22" y="816"/>
                  </a:cxn>
                  <a:cxn ang="0">
                    <a:pos x="59" y="744"/>
                  </a:cxn>
                  <a:cxn ang="0">
                    <a:pos x="81" y="608"/>
                  </a:cxn>
                  <a:cxn ang="0">
                    <a:pos x="30" y="496"/>
                  </a:cxn>
                  <a:cxn ang="0">
                    <a:pos x="59" y="440"/>
                  </a:cxn>
                  <a:cxn ang="0">
                    <a:pos x="162" y="448"/>
                  </a:cxn>
                </a:cxnLst>
                <a:rect l="0" t="0" r="r" b="b"/>
                <a:pathLst>
                  <a:path w="1101" h="1433">
                    <a:moveTo>
                      <a:pt x="251" y="432"/>
                    </a:moveTo>
                    <a:lnTo>
                      <a:pt x="236" y="392"/>
                    </a:lnTo>
                    <a:lnTo>
                      <a:pt x="236" y="352"/>
                    </a:lnTo>
                    <a:lnTo>
                      <a:pt x="273" y="360"/>
                    </a:lnTo>
                    <a:lnTo>
                      <a:pt x="303" y="344"/>
                    </a:lnTo>
                    <a:lnTo>
                      <a:pt x="347" y="352"/>
                    </a:lnTo>
                    <a:lnTo>
                      <a:pt x="325" y="408"/>
                    </a:lnTo>
                    <a:lnTo>
                      <a:pt x="369" y="432"/>
                    </a:lnTo>
                    <a:lnTo>
                      <a:pt x="458" y="472"/>
                    </a:lnTo>
                    <a:lnTo>
                      <a:pt x="450" y="400"/>
                    </a:lnTo>
                    <a:lnTo>
                      <a:pt x="495" y="392"/>
                    </a:lnTo>
                    <a:lnTo>
                      <a:pt x="502" y="360"/>
                    </a:lnTo>
                    <a:lnTo>
                      <a:pt x="576" y="312"/>
                    </a:lnTo>
                    <a:lnTo>
                      <a:pt x="524" y="272"/>
                    </a:lnTo>
                    <a:lnTo>
                      <a:pt x="539" y="232"/>
                    </a:lnTo>
                    <a:lnTo>
                      <a:pt x="598" y="176"/>
                    </a:lnTo>
                    <a:lnTo>
                      <a:pt x="628" y="192"/>
                    </a:lnTo>
                    <a:lnTo>
                      <a:pt x="642" y="152"/>
                    </a:lnTo>
                    <a:lnTo>
                      <a:pt x="694" y="120"/>
                    </a:lnTo>
                    <a:lnTo>
                      <a:pt x="694" y="152"/>
                    </a:lnTo>
                    <a:lnTo>
                      <a:pt x="724" y="152"/>
                    </a:lnTo>
                    <a:lnTo>
                      <a:pt x="738" y="136"/>
                    </a:lnTo>
                    <a:lnTo>
                      <a:pt x="812" y="136"/>
                    </a:lnTo>
                    <a:lnTo>
                      <a:pt x="812" y="80"/>
                    </a:lnTo>
                    <a:lnTo>
                      <a:pt x="871" y="16"/>
                    </a:lnTo>
                    <a:lnTo>
                      <a:pt x="923" y="40"/>
                    </a:lnTo>
                    <a:lnTo>
                      <a:pt x="945" y="32"/>
                    </a:lnTo>
                    <a:lnTo>
                      <a:pt x="982" y="40"/>
                    </a:lnTo>
                    <a:lnTo>
                      <a:pt x="975" y="0"/>
                    </a:lnTo>
                    <a:lnTo>
                      <a:pt x="1004" y="16"/>
                    </a:lnTo>
                    <a:lnTo>
                      <a:pt x="1034" y="48"/>
                    </a:lnTo>
                    <a:lnTo>
                      <a:pt x="1004" y="112"/>
                    </a:lnTo>
                    <a:lnTo>
                      <a:pt x="997" y="136"/>
                    </a:lnTo>
                    <a:lnTo>
                      <a:pt x="1019" y="176"/>
                    </a:lnTo>
                    <a:lnTo>
                      <a:pt x="1056" y="176"/>
                    </a:lnTo>
                    <a:lnTo>
                      <a:pt x="1071" y="176"/>
                    </a:lnTo>
                    <a:lnTo>
                      <a:pt x="1093" y="200"/>
                    </a:lnTo>
                    <a:lnTo>
                      <a:pt x="1085" y="248"/>
                    </a:lnTo>
                    <a:lnTo>
                      <a:pt x="1048" y="288"/>
                    </a:lnTo>
                    <a:lnTo>
                      <a:pt x="1056" y="336"/>
                    </a:lnTo>
                    <a:lnTo>
                      <a:pt x="1078" y="352"/>
                    </a:lnTo>
                    <a:lnTo>
                      <a:pt x="1071" y="384"/>
                    </a:lnTo>
                    <a:lnTo>
                      <a:pt x="1100" y="400"/>
                    </a:lnTo>
                    <a:lnTo>
                      <a:pt x="1078" y="464"/>
                    </a:lnTo>
                    <a:lnTo>
                      <a:pt x="1056" y="472"/>
                    </a:lnTo>
                    <a:lnTo>
                      <a:pt x="1011" y="496"/>
                    </a:lnTo>
                    <a:lnTo>
                      <a:pt x="1034" y="528"/>
                    </a:lnTo>
                    <a:lnTo>
                      <a:pt x="997" y="560"/>
                    </a:lnTo>
                    <a:lnTo>
                      <a:pt x="1004" y="592"/>
                    </a:lnTo>
                    <a:lnTo>
                      <a:pt x="1056" y="664"/>
                    </a:lnTo>
                    <a:lnTo>
                      <a:pt x="1056" y="696"/>
                    </a:lnTo>
                    <a:lnTo>
                      <a:pt x="1063" y="720"/>
                    </a:lnTo>
                    <a:lnTo>
                      <a:pt x="1026" y="736"/>
                    </a:lnTo>
                    <a:lnTo>
                      <a:pt x="997" y="760"/>
                    </a:lnTo>
                    <a:lnTo>
                      <a:pt x="960" y="744"/>
                    </a:lnTo>
                    <a:lnTo>
                      <a:pt x="952" y="784"/>
                    </a:lnTo>
                    <a:lnTo>
                      <a:pt x="982" y="816"/>
                    </a:lnTo>
                    <a:lnTo>
                      <a:pt x="967" y="872"/>
                    </a:lnTo>
                    <a:lnTo>
                      <a:pt x="1011" y="952"/>
                    </a:lnTo>
                    <a:lnTo>
                      <a:pt x="982" y="1008"/>
                    </a:lnTo>
                    <a:lnTo>
                      <a:pt x="960" y="1008"/>
                    </a:lnTo>
                    <a:lnTo>
                      <a:pt x="960" y="1040"/>
                    </a:lnTo>
                    <a:lnTo>
                      <a:pt x="901" y="1072"/>
                    </a:lnTo>
                    <a:lnTo>
                      <a:pt x="916" y="1144"/>
                    </a:lnTo>
                    <a:lnTo>
                      <a:pt x="908" y="1168"/>
                    </a:lnTo>
                    <a:lnTo>
                      <a:pt x="930" y="1192"/>
                    </a:lnTo>
                    <a:lnTo>
                      <a:pt x="930" y="1232"/>
                    </a:lnTo>
                    <a:lnTo>
                      <a:pt x="960" y="1232"/>
                    </a:lnTo>
                    <a:lnTo>
                      <a:pt x="952" y="1280"/>
                    </a:lnTo>
                    <a:lnTo>
                      <a:pt x="967" y="1312"/>
                    </a:lnTo>
                    <a:lnTo>
                      <a:pt x="923" y="1336"/>
                    </a:lnTo>
                    <a:lnTo>
                      <a:pt x="916" y="1376"/>
                    </a:lnTo>
                    <a:lnTo>
                      <a:pt x="886" y="1376"/>
                    </a:lnTo>
                    <a:lnTo>
                      <a:pt x="849" y="1400"/>
                    </a:lnTo>
                    <a:lnTo>
                      <a:pt x="834" y="1416"/>
                    </a:lnTo>
                    <a:lnTo>
                      <a:pt x="797" y="1416"/>
                    </a:lnTo>
                    <a:lnTo>
                      <a:pt x="775" y="1432"/>
                    </a:lnTo>
                    <a:lnTo>
                      <a:pt x="738" y="1408"/>
                    </a:lnTo>
                    <a:lnTo>
                      <a:pt x="709" y="1424"/>
                    </a:lnTo>
                    <a:lnTo>
                      <a:pt x="679" y="1416"/>
                    </a:lnTo>
                    <a:lnTo>
                      <a:pt x="664" y="1432"/>
                    </a:lnTo>
                    <a:lnTo>
                      <a:pt x="642" y="1416"/>
                    </a:lnTo>
                    <a:lnTo>
                      <a:pt x="605" y="1432"/>
                    </a:lnTo>
                    <a:lnTo>
                      <a:pt x="576" y="1408"/>
                    </a:lnTo>
                    <a:lnTo>
                      <a:pt x="554" y="1392"/>
                    </a:lnTo>
                    <a:lnTo>
                      <a:pt x="546" y="1376"/>
                    </a:lnTo>
                    <a:lnTo>
                      <a:pt x="517" y="1328"/>
                    </a:lnTo>
                    <a:lnTo>
                      <a:pt x="509" y="1304"/>
                    </a:lnTo>
                    <a:lnTo>
                      <a:pt x="495" y="1296"/>
                    </a:lnTo>
                    <a:lnTo>
                      <a:pt x="473" y="1320"/>
                    </a:lnTo>
                    <a:lnTo>
                      <a:pt x="450" y="1296"/>
                    </a:lnTo>
                    <a:lnTo>
                      <a:pt x="413" y="1272"/>
                    </a:lnTo>
                    <a:lnTo>
                      <a:pt x="377" y="1312"/>
                    </a:lnTo>
                    <a:lnTo>
                      <a:pt x="369" y="1360"/>
                    </a:lnTo>
                    <a:lnTo>
                      <a:pt x="340" y="1400"/>
                    </a:lnTo>
                    <a:lnTo>
                      <a:pt x="325" y="1376"/>
                    </a:lnTo>
                    <a:lnTo>
                      <a:pt x="317" y="1392"/>
                    </a:lnTo>
                    <a:lnTo>
                      <a:pt x="273" y="1408"/>
                    </a:lnTo>
                    <a:lnTo>
                      <a:pt x="266" y="1424"/>
                    </a:lnTo>
                    <a:lnTo>
                      <a:pt x="244" y="1424"/>
                    </a:lnTo>
                    <a:lnTo>
                      <a:pt x="236" y="1384"/>
                    </a:lnTo>
                    <a:lnTo>
                      <a:pt x="244" y="1296"/>
                    </a:lnTo>
                    <a:lnTo>
                      <a:pt x="214" y="1272"/>
                    </a:lnTo>
                    <a:lnTo>
                      <a:pt x="199" y="1248"/>
                    </a:lnTo>
                    <a:lnTo>
                      <a:pt x="207" y="1224"/>
                    </a:lnTo>
                    <a:lnTo>
                      <a:pt x="185" y="1216"/>
                    </a:lnTo>
                    <a:lnTo>
                      <a:pt x="185" y="1176"/>
                    </a:lnTo>
                    <a:lnTo>
                      <a:pt x="148" y="1144"/>
                    </a:lnTo>
                    <a:lnTo>
                      <a:pt x="140" y="1128"/>
                    </a:lnTo>
                    <a:lnTo>
                      <a:pt x="133" y="1104"/>
                    </a:lnTo>
                    <a:lnTo>
                      <a:pt x="66" y="1104"/>
                    </a:lnTo>
                    <a:lnTo>
                      <a:pt x="59" y="1064"/>
                    </a:lnTo>
                    <a:lnTo>
                      <a:pt x="74" y="1032"/>
                    </a:lnTo>
                    <a:lnTo>
                      <a:pt x="52" y="1000"/>
                    </a:lnTo>
                    <a:lnTo>
                      <a:pt x="44" y="960"/>
                    </a:lnTo>
                    <a:lnTo>
                      <a:pt x="22" y="952"/>
                    </a:lnTo>
                    <a:lnTo>
                      <a:pt x="52" y="912"/>
                    </a:lnTo>
                    <a:lnTo>
                      <a:pt x="37" y="888"/>
                    </a:lnTo>
                    <a:lnTo>
                      <a:pt x="37" y="856"/>
                    </a:lnTo>
                    <a:lnTo>
                      <a:pt x="22" y="816"/>
                    </a:lnTo>
                    <a:lnTo>
                      <a:pt x="0" y="784"/>
                    </a:lnTo>
                    <a:lnTo>
                      <a:pt x="30" y="752"/>
                    </a:lnTo>
                    <a:lnTo>
                      <a:pt x="59" y="744"/>
                    </a:lnTo>
                    <a:lnTo>
                      <a:pt x="59" y="696"/>
                    </a:lnTo>
                    <a:lnTo>
                      <a:pt x="103" y="632"/>
                    </a:lnTo>
                    <a:lnTo>
                      <a:pt x="81" y="608"/>
                    </a:lnTo>
                    <a:lnTo>
                      <a:pt x="81" y="576"/>
                    </a:lnTo>
                    <a:lnTo>
                      <a:pt x="44" y="544"/>
                    </a:lnTo>
                    <a:lnTo>
                      <a:pt x="30" y="496"/>
                    </a:lnTo>
                    <a:lnTo>
                      <a:pt x="37" y="456"/>
                    </a:lnTo>
                    <a:lnTo>
                      <a:pt x="44" y="464"/>
                    </a:lnTo>
                    <a:lnTo>
                      <a:pt x="59" y="440"/>
                    </a:lnTo>
                    <a:lnTo>
                      <a:pt x="81" y="464"/>
                    </a:lnTo>
                    <a:lnTo>
                      <a:pt x="155" y="416"/>
                    </a:lnTo>
                    <a:lnTo>
                      <a:pt x="162" y="448"/>
                    </a:lnTo>
                    <a:lnTo>
                      <a:pt x="251" y="4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90"/>
              <p:cNvSpPr>
                <a:spLocks/>
              </p:cNvSpPr>
              <p:nvPr/>
            </p:nvSpPr>
            <p:spPr bwMode="auto">
              <a:xfrm rot="704206">
                <a:off x="4116388" y="2463800"/>
                <a:ext cx="55562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lnTo>
                      <a:pt x="0" y="24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91"/>
              <p:cNvSpPr>
                <a:spLocks/>
              </p:cNvSpPr>
              <p:nvPr/>
            </p:nvSpPr>
            <p:spPr bwMode="auto">
              <a:xfrm rot="704206">
                <a:off x="5016500" y="1709738"/>
                <a:ext cx="127000" cy="17303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2" y="96"/>
                  </a:cxn>
                  <a:cxn ang="0">
                    <a:pos x="66" y="72"/>
                  </a:cxn>
                  <a:cxn ang="0">
                    <a:pos x="66" y="24"/>
                  </a:cxn>
                  <a:cxn ang="0">
                    <a:pos x="37" y="0"/>
                  </a:cxn>
                  <a:cxn ang="0">
                    <a:pos x="7" y="24"/>
                  </a:cxn>
                  <a:cxn ang="0">
                    <a:pos x="0" y="80"/>
                  </a:cxn>
                </a:cxnLst>
                <a:rect l="0" t="0" r="r" b="b"/>
                <a:pathLst>
                  <a:path w="67" h="97">
                    <a:moveTo>
                      <a:pt x="0" y="80"/>
                    </a:moveTo>
                    <a:lnTo>
                      <a:pt x="22" y="96"/>
                    </a:lnTo>
                    <a:lnTo>
                      <a:pt x="66" y="72"/>
                    </a:lnTo>
                    <a:lnTo>
                      <a:pt x="66" y="24"/>
                    </a:lnTo>
                    <a:lnTo>
                      <a:pt x="37" y="0"/>
                    </a:lnTo>
                    <a:lnTo>
                      <a:pt x="7" y="24"/>
                    </a:lnTo>
                    <a:lnTo>
                      <a:pt x="0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2"/>
              <p:cNvSpPr>
                <a:spLocks/>
              </p:cNvSpPr>
              <p:nvPr/>
            </p:nvSpPr>
            <p:spPr bwMode="auto">
              <a:xfrm rot="704206">
                <a:off x="5037138" y="1889125"/>
                <a:ext cx="127000" cy="15875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" y="16"/>
                  </a:cxn>
                  <a:cxn ang="0">
                    <a:pos x="37" y="0"/>
                  </a:cxn>
                  <a:cxn ang="0">
                    <a:pos x="37" y="24"/>
                  </a:cxn>
                  <a:cxn ang="0">
                    <a:pos x="59" y="0"/>
                  </a:cxn>
                  <a:cxn ang="0">
                    <a:pos x="66" y="56"/>
                  </a:cxn>
                  <a:cxn ang="0">
                    <a:pos x="59" y="88"/>
                  </a:cxn>
                  <a:cxn ang="0">
                    <a:pos x="0" y="48"/>
                  </a:cxn>
                </a:cxnLst>
                <a:rect l="0" t="0" r="r" b="b"/>
                <a:pathLst>
                  <a:path w="67" h="89">
                    <a:moveTo>
                      <a:pt x="0" y="48"/>
                    </a:moveTo>
                    <a:lnTo>
                      <a:pt x="7" y="16"/>
                    </a:lnTo>
                    <a:lnTo>
                      <a:pt x="37" y="0"/>
                    </a:lnTo>
                    <a:lnTo>
                      <a:pt x="37" y="24"/>
                    </a:lnTo>
                    <a:lnTo>
                      <a:pt x="59" y="0"/>
                    </a:lnTo>
                    <a:lnTo>
                      <a:pt x="66" y="56"/>
                    </a:lnTo>
                    <a:lnTo>
                      <a:pt x="59" y="88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93"/>
              <p:cNvSpPr>
                <a:spLocks/>
              </p:cNvSpPr>
              <p:nvPr/>
            </p:nvSpPr>
            <p:spPr bwMode="auto">
              <a:xfrm rot="704206">
                <a:off x="5184775" y="1981200"/>
                <a:ext cx="142875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0"/>
                  </a:cxn>
                  <a:cxn ang="0">
                    <a:pos x="30" y="32"/>
                  </a:cxn>
                  <a:cxn ang="0">
                    <a:pos x="44" y="24"/>
                  </a:cxn>
                  <a:cxn ang="0">
                    <a:pos x="74" y="64"/>
                  </a:cxn>
                  <a:cxn ang="0">
                    <a:pos x="0" y="112"/>
                  </a:cxn>
                  <a:cxn ang="0">
                    <a:pos x="0" y="24"/>
                  </a:cxn>
                </a:cxnLst>
                <a:rect l="0" t="0" r="r" b="b"/>
                <a:pathLst>
                  <a:path w="75" h="113">
                    <a:moveTo>
                      <a:pt x="0" y="24"/>
                    </a:moveTo>
                    <a:lnTo>
                      <a:pt x="22" y="0"/>
                    </a:lnTo>
                    <a:lnTo>
                      <a:pt x="30" y="32"/>
                    </a:lnTo>
                    <a:lnTo>
                      <a:pt x="44" y="24"/>
                    </a:lnTo>
                    <a:lnTo>
                      <a:pt x="74" y="64"/>
                    </a:lnTo>
                    <a:lnTo>
                      <a:pt x="0" y="112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94"/>
              <p:cNvSpPr>
                <a:spLocks/>
              </p:cNvSpPr>
              <p:nvPr/>
            </p:nvSpPr>
            <p:spPr bwMode="auto">
              <a:xfrm rot="704206">
                <a:off x="4965700" y="1865313"/>
                <a:ext cx="60325" cy="460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8"/>
                  </a:cxn>
                  <a:cxn ang="0">
                    <a:pos x="15" y="24"/>
                  </a:cxn>
                  <a:cxn ang="0">
                    <a:pos x="0" y="16"/>
                  </a:cxn>
                  <a:cxn ang="0">
                    <a:pos x="8" y="0"/>
                  </a:cxn>
                </a:cxnLst>
                <a:rect l="0" t="0" r="r" b="b"/>
                <a:pathLst>
                  <a:path w="31" h="25">
                    <a:moveTo>
                      <a:pt x="8" y="0"/>
                    </a:moveTo>
                    <a:lnTo>
                      <a:pt x="30" y="8"/>
                    </a:lnTo>
                    <a:lnTo>
                      <a:pt x="15" y="24"/>
                    </a:lnTo>
                    <a:lnTo>
                      <a:pt x="0" y="16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 rot="704206">
                <a:off x="3124200" y="2347913"/>
                <a:ext cx="85725" cy="87313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7" y="48"/>
                  </a:cxn>
                  <a:cxn ang="0">
                    <a:pos x="44" y="32"/>
                  </a:cxn>
                  <a:cxn ang="0">
                    <a:pos x="22" y="0"/>
                  </a:cxn>
                  <a:cxn ang="0">
                    <a:pos x="7" y="8"/>
                  </a:cxn>
                  <a:cxn ang="0">
                    <a:pos x="0" y="40"/>
                  </a:cxn>
                </a:cxnLst>
                <a:rect l="0" t="0" r="r" b="b"/>
                <a:pathLst>
                  <a:path w="45" h="49">
                    <a:moveTo>
                      <a:pt x="0" y="40"/>
                    </a:moveTo>
                    <a:lnTo>
                      <a:pt x="37" y="48"/>
                    </a:lnTo>
                    <a:lnTo>
                      <a:pt x="44" y="32"/>
                    </a:lnTo>
                    <a:lnTo>
                      <a:pt x="22" y="0"/>
                    </a:lnTo>
                    <a:lnTo>
                      <a:pt x="7" y="8"/>
                    </a:lnTo>
                    <a:lnTo>
                      <a:pt x="0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96"/>
              <p:cNvSpPr>
                <a:spLocks/>
              </p:cNvSpPr>
              <p:nvPr/>
            </p:nvSpPr>
            <p:spPr bwMode="auto">
              <a:xfrm rot="704206">
                <a:off x="4132263" y="1284288"/>
                <a:ext cx="57150" cy="58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29" y="16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lnTo>
                      <a:pt x="29" y="0"/>
                    </a:lnTo>
                    <a:lnTo>
                      <a:pt x="29" y="16"/>
                    </a:ln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97"/>
              <p:cNvSpPr>
                <a:spLocks/>
              </p:cNvSpPr>
              <p:nvPr/>
            </p:nvSpPr>
            <p:spPr bwMode="auto">
              <a:xfrm rot="704206">
                <a:off x="4119563" y="1354138"/>
                <a:ext cx="57150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4"/>
                  </a:cxn>
                  <a:cxn ang="0">
                    <a:pos x="29" y="8"/>
                  </a:cxn>
                  <a:cxn ang="0">
                    <a:pos x="0" y="0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lnTo>
                      <a:pt x="7" y="24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98"/>
              <p:cNvSpPr>
                <a:spLocks/>
              </p:cNvSpPr>
              <p:nvPr/>
            </p:nvSpPr>
            <p:spPr bwMode="auto">
              <a:xfrm rot="704206">
                <a:off x="4191000" y="1339850"/>
                <a:ext cx="57150" cy="587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32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33">
                    <a:moveTo>
                      <a:pt x="0" y="8"/>
                    </a:moveTo>
                    <a:lnTo>
                      <a:pt x="7" y="32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99"/>
              <p:cNvSpPr>
                <a:spLocks/>
              </p:cNvSpPr>
              <p:nvPr/>
            </p:nvSpPr>
            <p:spPr bwMode="auto">
              <a:xfrm rot="704206">
                <a:off x="4291013" y="1406525"/>
                <a:ext cx="85725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0"/>
                  </a:cxn>
                  <a:cxn ang="0">
                    <a:pos x="44" y="0"/>
                  </a:cxn>
                  <a:cxn ang="0">
                    <a:pos x="44" y="24"/>
                  </a:cxn>
                  <a:cxn ang="0">
                    <a:pos x="22" y="32"/>
                  </a:cxn>
                  <a:cxn ang="0">
                    <a:pos x="0" y="8"/>
                  </a:cxn>
                </a:cxnLst>
                <a:rect l="0" t="0" r="r" b="b"/>
                <a:pathLst>
                  <a:path w="45" h="33">
                    <a:moveTo>
                      <a:pt x="0" y="8"/>
                    </a:moveTo>
                    <a:lnTo>
                      <a:pt x="15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22" y="32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100"/>
              <p:cNvSpPr>
                <a:spLocks/>
              </p:cNvSpPr>
              <p:nvPr/>
            </p:nvSpPr>
            <p:spPr bwMode="auto">
              <a:xfrm rot="704206">
                <a:off x="4368800" y="1387475"/>
                <a:ext cx="285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4" y="16"/>
                  </a:cxn>
                  <a:cxn ang="0">
                    <a:pos x="0" y="0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0" y="16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101"/>
              <p:cNvSpPr>
                <a:spLocks/>
              </p:cNvSpPr>
              <p:nvPr/>
            </p:nvSpPr>
            <p:spPr bwMode="auto">
              <a:xfrm rot="704206">
                <a:off x="4214813" y="1444625"/>
                <a:ext cx="28575" cy="301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4" y="0"/>
                  </a:cxn>
                </a:cxnLst>
                <a:rect l="0" t="0" r="r" b="b"/>
                <a:pathLst>
                  <a:path w="15" h="17">
                    <a:moveTo>
                      <a:pt x="14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02"/>
              <p:cNvSpPr>
                <a:spLocks/>
              </p:cNvSpPr>
              <p:nvPr/>
            </p:nvSpPr>
            <p:spPr bwMode="auto">
              <a:xfrm rot="704206">
                <a:off x="4273550" y="1487488"/>
                <a:ext cx="44450" cy="7302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40"/>
                  </a:cxn>
                  <a:cxn ang="0">
                    <a:pos x="22" y="8"/>
                  </a:cxn>
                </a:cxnLst>
                <a:rect l="0" t="0" r="r" b="b"/>
                <a:pathLst>
                  <a:path w="23" h="41">
                    <a:moveTo>
                      <a:pt x="22" y="8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15" y="40"/>
                    </a:lnTo>
                    <a:lnTo>
                      <a:pt x="22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03"/>
              <p:cNvSpPr>
                <a:spLocks/>
              </p:cNvSpPr>
              <p:nvPr/>
            </p:nvSpPr>
            <p:spPr bwMode="auto">
              <a:xfrm rot="704206">
                <a:off x="4321175" y="1481138"/>
                <a:ext cx="42862" cy="460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24"/>
                  </a:cxn>
                  <a:cxn ang="0">
                    <a:pos x="22" y="24"/>
                  </a:cxn>
                  <a:cxn ang="0">
                    <a:pos x="15" y="0"/>
                  </a:cxn>
                  <a:cxn ang="0">
                    <a:pos x="0" y="8"/>
                  </a:cxn>
                </a:cxnLst>
                <a:rect l="0" t="0" r="r" b="b"/>
                <a:pathLst>
                  <a:path w="23" h="25">
                    <a:moveTo>
                      <a:pt x="0" y="8"/>
                    </a:moveTo>
                    <a:lnTo>
                      <a:pt x="7" y="24"/>
                    </a:lnTo>
                    <a:lnTo>
                      <a:pt x="22" y="24"/>
                    </a:lnTo>
                    <a:lnTo>
                      <a:pt x="15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04"/>
              <p:cNvSpPr>
                <a:spLocks/>
              </p:cNvSpPr>
              <p:nvPr/>
            </p:nvSpPr>
            <p:spPr bwMode="auto">
              <a:xfrm rot="704206">
                <a:off x="4318000" y="1552575"/>
                <a:ext cx="30162" cy="46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5" y="24"/>
                  </a:cxn>
                  <a:cxn ang="0">
                    <a:pos x="0" y="0"/>
                  </a:cxn>
                </a:cxnLst>
                <a:rect l="0" t="0" r="r" b="b"/>
                <a:pathLst>
                  <a:path w="16" h="25">
                    <a:moveTo>
                      <a:pt x="0" y="0"/>
                    </a:moveTo>
                    <a:lnTo>
                      <a:pt x="0" y="16"/>
                    </a:lnTo>
                    <a:lnTo>
                      <a:pt x="15" y="24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05"/>
              <p:cNvSpPr>
                <a:spLocks/>
              </p:cNvSpPr>
              <p:nvPr/>
            </p:nvSpPr>
            <p:spPr bwMode="auto">
              <a:xfrm rot="704206">
                <a:off x="4376738" y="1481138"/>
                <a:ext cx="57150" cy="587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8"/>
                  </a:cxn>
                  <a:cxn ang="0">
                    <a:pos x="30" y="32"/>
                  </a:cxn>
                  <a:cxn ang="0">
                    <a:pos x="0" y="24"/>
                  </a:cxn>
                  <a:cxn ang="0">
                    <a:pos x="8" y="0"/>
                  </a:cxn>
                </a:cxnLst>
                <a:rect l="0" t="0" r="r" b="b"/>
                <a:pathLst>
                  <a:path w="31" h="33">
                    <a:moveTo>
                      <a:pt x="8" y="0"/>
                    </a:moveTo>
                    <a:lnTo>
                      <a:pt x="30" y="8"/>
                    </a:lnTo>
                    <a:lnTo>
                      <a:pt x="30" y="32"/>
                    </a:lnTo>
                    <a:lnTo>
                      <a:pt x="0" y="24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06"/>
              <p:cNvSpPr>
                <a:spLocks/>
              </p:cNvSpPr>
              <p:nvPr/>
            </p:nvSpPr>
            <p:spPr bwMode="auto">
              <a:xfrm rot="704206">
                <a:off x="4443413" y="1498600"/>
                <a:ext cx="84137" cy="7143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" y="8"/>
                  </a:cxn>
                  <a:cxn ang="0">
                    <a:pos x="29" y="0"/>
                  </a:cxn>
                  <a:cxn ang="0">
                    <a:pos x="44" y="16"/>
                  </a:cxn>
                  <a:cxn ang="0">
                    <a:pos x="15" y="40"/>
                  </a:cxn>
                  <a:cxn ang="0">
                    <a:pos x="0" y="16"/>
                  </a:cxn>
                </a:cxnLst>
                <a:rect l="0" t="0" r="r" b="b"/>
                <a:pathLst>
                  <a:path w="45" h="41">
                    <a:moveTo>
                      <a:pt x="0" y="16"/>
                    </a:moveTo>
                    <a:lnTo>
                      <a:pt x="15" y="8"/>
                    </a:lnTo>
                    <a:lnTo>
                      <a:pt x="29" y="0"/>
                    </a:lnTo>
                    <a:lnTo>
                      <a:pt x="44" y="16"/>
                    </a:lnTo>
                    <a:lnTo>
                      <a:pt x="15" y="4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07"/>
              <p:cNvSpPr>
                <a:spLocks/>
              </p:cNvSpPr>
              <p:nvPr/>
            </p:nvSpPr>
            <p:spPr bwMode="auto">
              <a:xfrm rot="704206">
                <a:off x="3463925" y="1943100"/>
                <a:ext cx="795337" cy="587375"/>
              </a:xfrm>
              <a:custGeom>
                <a:avLst/>
                <a:gdLst/>
                <a:ahLst/>
                <a:cxnLst>
                  <a:cxn ang="0">
                    <a:pos x="66" y="328"/>
                  </a:cxn>
                  <a:cxn ang="0">
                    <a:pos x="74" y="232"/>
                  </a:cxn>
                  <a:cxn ang="0">
                    <a:pos x="133" y="176"/>
                  </a:cxn>
                  <a:cxn ang="0">
                    <a:pos x="214" y="104"/>
                  </a:cxn>
                  <a:cxn ang="0">
                    <a:pos x="310" y="72"/>
                  </a:cxn>
                  <a:cxn ang="0">
                    <a:pos x="405" y="48"/>
                  </a:cxn>
                  <a:cxn ang="0">
                    <a:pos x="420" y="8"/>
                  </a:cxn>
                  <a:cxn ang="0">
                    <a:pos x="391" y="0"/>
                  </a:cxn>
                  <a:cxn ang="0">
                    <a:pos x="332" y="24"/>
                  </a:cxn>
                  <a:cxn ang="0">
                    <a:pos x="302" y="16"/>
                  </a:cxn>
                  <a:cxn ang="0">
                    <a:pos x="273" y="8"/>
                  </a:cxn>
                  <a:cxn ang="0">
                    <a:pos x="251" y="32"/>
                  </a:cxn>
                  <a:cxn ang="0">
                    <a:pos x="214" y="32"/>
                  </a:cxn>
                  <a:cxn ang="0">
                    <a:pos x="184" y="48"/>
                  </a:cxn>
                  <a:cxn ang="0">
                    <a:pos x="177" y="64"/>
                  </a:cxn>
                  <a:cxn ang="0">
                    <a:pos x="140" y="96"/>
                  </a:cxn>
                  <a:cxn ang="0">
                    <a:pos x="111" y="96"/>
                  </a:cxn>
                  <a:cxn ang="0">
                    <a:pos x="103" y="120"/>
                  </a:cxn>
                  <a:cxn ang="0">
                    <a:pos x="125" y="152"/>
                  </a:cxn>
                  <a:cxn ang="0">
                    <a:pos x="118" y="160"/>
                  </a:cxn>
                  <a:cxn ang="0">
                    <a:pos x="81" y="136"/>
                  </a:cxn>
                  <a:cxn ang="0">
                    <a:pos x="52" y="152"/>
                  </a:cxn>
                  <a:cxn ang="0">
                    <a:pos x="37" y="184"/>
                  </a:cxn>
                  <a:cxn ang="0">
                    <a:pos x="7" y="184"/>
                  </a:cxn>
                  <a:cxn ang="0">
                    <a:pos x="0" y="232"/>
                  </a:cxn>
                  <a:cxn ang="0">
                    <a:pos x="29" y="248"/>
                  </a:cxn>
                  <a:cxn ang="0">
                    <a:pos x="15" y="304"/>
                  </a:cxn>
                  <a:cxn ang="0">
                    <a:pos x="44" y="328"/>
                  </a:cxn>
                  <a:cxn ang="0">
                    <a:pos x="66" y="328"/>
                  </a:cxn>
                </a:cxnLst>
                <a:rect l="0" t="0" r="r" b="b"/>
                <a:pathLst>
                  <a:path w="421" h="329">
                    <a:moveTo>
                      <a:pt x="66" y="328"/>
                    </a:moveTo>
                    <a:lnTo>
                      <a:pt x="74" y="232"/>
                    </a:lnTo>
                    <a:lnTo>
                      <a:pt x="133" y="176"/>
                    </a:lnTo>
                    <a:lnTo>
                      <a:pt x="214" y="104"/>
                    </a:lnTo>
                    <a:lnTo>
                      <a:pt x="310" y="72"/>
                    </a:lnTo>
                    <a:lnTo>
                      <a:pt x="405" y="48"/>
                    </a:lnTo>
                    <a:lnTo>
                      <a:pt x="420" y="8"/>
                    </a:lnTo>
                    <a:lnTo>
                      <a:pt x="391" y="0"/>
                    </a:lnTo>
                    <a:lnTo>
                      <a:pt x="332" y="24"/>
                    </a:lnTo>
                    <a:lnTo>
                      <a:pt x="302" y="16"/>
                    </a:lnTo>
                    <a:lnTo>
                      <a:pt x="273" y="8"/>
                    </a:lnTo>
                    <a:lnTo>
                      <a:pt x="251" y="32"/>
                    </a:lnTo>
                    <a:lnTo>
                      <a:pt x="214" y="32"/>
                    </a:lnTo>
                    <a:lnTo>
                      <a:pt x="184" y="48"/>
                    </a:lnTo>
                    <a:lnTo>
                      <a:pt x="177" y="64"/>
                    </a:lnTo>
                    <a:lnTo>
                      <a:pt x="140" y="96"/>
                    </a:lnTo>
                    <a:lnTo>
                      <a:pt x="111" y="96"/>
                    </a:lnTo>
                    <a:lnTo>
                      <a:pt x="103" y="120"/>
                    </a:lnTo>
                    <a:lnTo>
                      <a:pt x="125" y="152"/>
                    </a:lnTo>
                    <a:lnTo>
                      <a:pt x="118" y="160"/>
                    </a:lnTo>
                    <a:lnTo>
                      <a:pt x="81" y="136"/>
                    </a:lnTo>
                    <a:lnTo>
                      <a:pt x="52" y="152"/>
                    </a:lnTo>
                    <a:lnTo>
                      <a:pt x="37" y="184"/>
                    </a:lnTo>
                    <a:lnTo>
                      <a:pt x="7" y="184"/>
                    </a:lnTo>
                    <a:lnTo>
                      <a:pt x="0" y="232"/>
                    </a:lnTo>
                    <a:lnTo>
                      <a:pt x="29" y="248"/>
                    </a:lnTo>
                    <a:lnTo>
                      <a:pt x="15" y="304"/>
                    </a:lnTo>
                    <a:lnTo>
                      <a:pt x="44" y="328"/>
                    </a:lnTo>
                    <a:lnTo>
                      <a:pt x="66" y="3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08"/>
              <p:cNvSpPr>
                <a:spLocks/>
              </p:cNvSpPr>
              <p:nvPr/>
            </p:nvSpPr>
            <p:spPr bwMode="auto">
              <a:xfrm rot="704206">
                <a:off x="7624763" y="4406900"/>
                <a:ext cx="700087" cy="771525"/>
              </a:xfrm>
              <a:custGeom>
                <a:avLst/>
                <a:gdLst/>
                <a:ahLst/>
                <a:cxnLst>
                  <a:cxn ang="0">
                    <a:pos x="96" y="64"/>
                  </a:cxn>
                  <a:cxn ang="0">
                    <a:pos x="59" y="24"/>
                  </a:cxn>
                  <a:cxn ang="0">
                    <a:pos x="44" y="32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37" y="56"/>
                  </a:cxn>
                  <a:cxn ang="0">
                    <a:pos x="15" y="56"/>
                  </a:cxn>
                  <a:cxn ang="0">
                    <a:pos x="22" y="80"/>
                  </a:cxn>
                  <a:cxn ang="0">
                    <a:pos x="44" y="104"/>
                  </a:cxn>
                  <a:cxn ang="0">
                    <a:pos x="74" y="152"/>
                  </a:cxn>
                  <a:cxn ang="0">
                    <a:pos x="103" y="152"/>
                  </a:cxn>
                  <a:cxn ang="0">
                    <a:pos x="133" y="192"/>
                  </a:cxn>
                  <a:cxn ang="0">
                    <a:pos x="148" y="224"/>
                  </a:cxn>
                  <a:cxn ang="0">
                    <a:pos x="177" y="240"/>
                  </a:cxn>
                  <a:cxn ang="0">
                    <a:pos x="199" y="288"/>
                  </a:cxn>
                  <a:cxn ang="0">
                    <a:pos x="251" y="328"/>
                  </a:cxn>
                  <a:cxn ang="0">
                    <a:pos x="251" y="360"/>
                  </a:cxn>
                  <a:cxn ang="0">
                    <a:pos x="303" y="416"/>
                  </a:cxn>
                  <a:cxn ang="0">
                    <a:pos x="340" y="432"/>
                  </a:cxn>
                  <a:cxn ang="0">
                    <a:pos x="317" y="384"/>
                  </a:cxn>
                  <a:cxn ang="0">
                    <a:pos x="325" y="376"/>
                  </a:cxn>
                  <a:cxn ang="0">
                    <a:pos x="347" y="368"/>
                  </a:cxn>
                  <a:cxn ang="0">
                    <a:pos x="362" y="384"/>
                  </a:cxn>
                  <a:cxn ang="0">
                    <a:pos x="369" y="360"/>
                  </a:cxn>
                  <a:cxn ang="0">
                    <a:pos x="347" y="336"/>
                  </a:cxn>
                  <a:cxn ang="0">
                    <a:pos x="288" y="320"/>
                  </a:cxn>
                  <a:cxn ang="0">
                    <a:pos x="266" y="312"/>
                  </a:cxn>
                  <a:cxn ang="0">
                    <a:pos x="244" y="256"/>
                  </a:cxn>
                  <a:cxn ang="0">
                    <a:pos x="229" y="240"/>
                  </a:cxn>
                  <a:cxn ang="0">
                    <a:pos x="251" y="216"/>
                  </a:cxn>
                  <a:cxn ang="0">
                    <a:pos x="273" y="208"/>
                  </a:cxn>
                  <a:cxn ang="0">
                    <a:pos x="229" y="176"/>
                  </a:cxn>
                  <a:cxn ang="0">
                    <a:pos x="170" y="128"/>
                  </a:cxn>
                  <a:cxn ang="0">
                    <a:pos x="140" y="112"/>
                  </a:cxn>
                  <a:cxn ang="0">
                    <a:pos x="96" y="64"/>
                  </a:cxn>
                </a:cxnLst>
                <a:rect l="0" t="0" r="r" b="b"/>
                <a:pathLst>
                  <a:path w="370" h="433">
                    <a:moveTo>
                      <a:pt x="96" y="64"/>
                    </a:moveTo>
                    <a:lnTo>
                      <a:pt x="59" y="24"/>
                    </a:lnTo>
                    <a:lnTo>
                      <a:pt x="44" y="32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37" y="56"/>
                    </a:lnTo>
                    <a:lnTo>
                      <a:pt x="15" y="56"/>
                    </a:lnTo>
                    <a:lnTo>
                      <a:pt x="22" y="80"/>
                    </a:lnTo>
                    <a:lnTo>
                      <a:pt x="44" y="104"/>
                    </a:lnTo>
                    <a:lnTo>
                      <a:pt x="74" y="152"/>
                    </a:lnTo>
                    <a:lnTo>
                      <a:pt x="103" y="152"/>
                    </a:lnTo>
                    <a:lnTo>
                      <a:pt x="133" y="192"/>
                    </a:lnTo>
                    <a:lnTo>
                      <a:pt x="148" y="224"/>
                    </a:lnTo>
                    <a:lnTo>
                      <a:pt x="177" y="240"/>
                    </a:lnTo>
                    <a:lnTo>
                      <a:pt x="199" y="288"/>
                    </a:lnTo>
                    <a:lnTo>
                      <a:pt x="251" y="328"/>
                    </a:lnTo>
                    <a:lnTo>
                      <a:pt x="251" y="360"/>
                    </a:lnTo>
                    <a:lnTo>
                      <a:pt x="303" y="416"/>
                    </a:lnTo>
                    <a:lnTo>
                      <a:pt x="340" y="432"/>
                    </a:lnTo>
                    <a:lnTo>
                      <a:pt x="317" y="384"/>
                    </a:lnTo>
                    <a:lnTo>
                      <a:pt x="325" y="376"/>
                    </a:lnTo>
                    <a:lnTo>
                      <a:pt x="347" y="368"/>
                    </a:lnTo>
                    <a:lnTo>
                      <a:pt x="362" y="384"/>
                    </a:lnTo>
                    <a:lnTo>
                      <a:pt x="369" y="360"/>
                    </a:lnTo>
                    <a:lnTo>
                      <a:pt x="347" y="336"/>
                    </a:lnTo>
                    <a:lnTo>
                      <a:pt x="288" y="320"/>
                    </a:lnTo>
                    <a:lnTo>
                      <a:pt x="266" y="312"/>
                    </a:lnTo>
                    <a:lnTo>
                      <a:pt x="244" y="256"/>
                    </a:lnTo>
                    <a:lnTo>
                      <a:pt x="229" y="240"/>
                    </a:lnTo>
                    <a:lnTo>
                      <a:pt x="251" y="216"/>
                    </a:lnTo>
                    <a:lnTo>
                      <a:pt x="273" y="208"/>
                    </a:lnTo>
                    <a:lnTo>
                      <a:pt x="229" y="176"/>
                    </a:lnTo>
                    <a:lnTo>
                      <a:pt x="170" y="128"/>
                    </a:lnTo>
                    <a:lnTo>
                      <a:pt x="140" y="112"/>
                    </a:lnTo>
                    <a:lnTo>
                      <a:pt x="96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09"/>
              <p:cNvSpPr>
                <a:spLocks/>
              </p:cNvSpPr>
              <p:nvPr/>
            </p:nvSpPr>
            <p:spPr bwMode="auto">
              <a:xfrm rot="704206">
                <a:off x="8664575" y="1455738"/>
                <a:ext cx="85725" cy="18732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40"/>
                  </a:cxn>
                  <a:cxn ang="0">
                    <a:pos x="0" y="88"/>
                  </a:cxn>
                  <a:cxn ang="0">
                    <a:pos x="22" y="104"/>
                  </a:cxn>
                  <a:cxn ang="0">
                    <a:pos x="29" y="56"/>
                  </a:cxn>
                  <a:cxn ang="0">
                    <a:pos x="44" y="48"/>
                  </a:cxn>
                  <a:cxn ang="0">
                    <a:pos x="44" y="0"/>
                  </a:cxn>
                </a:cxnLst>
                <a:rect l="0" t="0" r="r" b="b"/>
                <a:pathLst>
                  <a:path w="45" h="105">
                    <a:moveTo>
                      <a:pt x="44" y="0"/>
                    </a:moveTo>
                    <a:lnTo>
                      <a:pt x="0" y="40"/>
                    </a:lnTo>
                    <a:lnTo>
                      <a:pt x="0" y="88"/>
                    </a:lnTo>
                    <a:lnTo>
                      <a:pt x="22" y="104"/>
                    </a:lnTo>
                    <a:lnTo>
                      <a:pt x="29" y="56"/>
                    </a:lnTo>
                    <a:lnTo>
                      <a:pt x="44" y="48"/>
                    </a:lnTo>
                    <a:lnTo>
                      <a:pt x="4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10"/>
              <p:cNvSpPr>
                <a:spLocks/>
              </p:cNvSpPr>
              <p:nvPr/>
            </p:nvSpPr>
            <p:spPr bwMode="auto">
              <a:xfrm rot="704206">
                <a:off x="7664450" y="1466850"/>
                <a:ext cx="84137" cy="173038"/>
              </a:xfrm>
              <a:custGeom>
                <a:avLst/>
                <a:gdLst/>
                <a:ahLst/>
                <a:cxnLst>
                  <a:cxn ang="0">
                    <a:pos x="44" y="24"/>
                  </a:cxn>
                  <a:cxn ang="0">
                    <a:pos x="29" y="64"/>
                  </a:cxn>
                  <a:cxn ang="0">
                    <a:pos x="37" y="96"/>
                  </a:cxn>
                  <a:cxn ang="0">
                    <a:pos x="22" y="96"/>
                  </a:cxn>
                  <a:cxn ang="0">
                    <a:pos x="0" y="40"/>
                  </a:cxn>
                  <a:cxn ang="0">
                    <a:pos x="29" y="0"/>
                  </a:cxn>
                  <a:cxn ang="0">
                    <a:pos x="44" y="24"/>
                  </a:cxn>
                </a:cxnLst>
                <a:rect l="0" t="0" r="r" b="b"/>
                <a:pathLst>
                  <a:path w="45" h="97">
                    <a:moveTo>
                      <a:pt x="44" y="24"/>
                    </a:moveTo>
                    <a:lnTo>
                      <a:pt x="29" y="64"/>
                    </a:lnTo>
                    <a:lnTo>
                      <a:pt x="37" y="96"/>
                    </a:lnTo>
                    <a:lnTo>
                      <a:pt x="22" y="96"/>
                    </a:lnTo>
                    <a:lnTo>
                      <a:pt x="0" y="40"/>
                    </a:lnTo>
                    <a:lnTo>
                      <a:pt x="29" y="0"/>
                    </a:lnTo>
                    <a:lnTo>
                      <a:pt x="44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11"/>
              <p:cNvSpPr>
                <a:spLocks/>
              </p:cNvSpPr>
              <p:nvPr/>
            </p:nvSpPr>
            <p:spPr bwMode="auto">
              <a:xfrm rot="704206">
                <a:off x="7561263" y="2024063"/>
                <a:ext cx="42862" cy="4445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24"/>
                  </a:cxn>
                  <a:cxn ang="0">
                    <a:pos x="22" y="0"/>
                  </a:cxn>
                  <a:cxn ang="0">
                    <a:pos x="7" y="0"/>
                  </a:cxn>
                  <a:cxn ang="0">
                    <a:pos x="0" y="24"/>
                  </a:cxn>
                </a:cxnLst>
                <a:rect l="0" t="0" r="r" b="b"/>
                <a:pathLst>
                  <a:path w="23" h="25">
                    <a:moveTo>
                      <a:pt x="0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7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12"/>
              <p:cNvSpPr>
                <a:spLocks/>
              </p:cNvSpPr>
              <p:nvPr/>
            </p:nvSpPr>
            <p:spPr bwMode="auto">
              <a:xfrm rot="704206">
                <a:off x="8799513" y="3206750"/>
                <a:ext cx="98425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9" y="0"/>
                  </a:cxn>
                  <a:cxn ang="0">
                    <a:pos x="51" y="16"/>
                  </a:cxn>
                  <a:cxn ang="0">
                    <a:pos x="22" y="24"/>
                  </a:cxn>
                  <a:cxn ang="0">
                    <a:pos x="0" y="16"/>
                  </a:cxn>
                </a:cxnLst>
                <a:rect l="0" t="0" r="r" b="b"/>
                <a:pathLst>
                  <a:path w="52" h="25">
                    <a:moveTo>
                      <a:pt x="0" y="16"/>
                    </a:moveTo>
                    <a:lnTo>
                      <a:pt x="29" y="0"/>
                    </a:lnTo>
                    <a:lnTo>
                      <a:pt x="51" y="16"/>
                    </a:lnTo>
                    <a:lnTo>
                      <a:pt x="22" y="24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13"/>
              <p:cNvSpPr>
                <a:spLocks/>
              </p:cNvSpPr>
              <p:nvPr/>
            </p:nvSpPr>
            <p:spPr bwMode="auto">
              <a:xfrm rot="704206">
                <a:off x="8689975" y="4087813"/>
                <a:ext cx="69850" cy="42863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7" y="8"/>
                  </a:cxn>
                  <a:cxn ang="0">
                    <a:pos x="0" y="0"/>
                  </a:cxn>
                  <a:cxn ang="0">
                    <a:pos x="15" y="24"/>
                  </a:cxn>
                </a:cxnLst>
                <a:rect l="0" t="0" r="r" b="b"/>
                <a:pathLst>
                  <a:path w="38" h="25">
                    <a:moveTo>
                      <a:pt x="15" y="24"/>
                    </a:moveTo>
                    <a:lnTo>
                      <a:pt x="37" y="8"/>
                    </a:lnTo>
                    <a:lnTo>
                      <a:pt x="0" y="0"/>
                    </a:lnTo>
                    <a:lnTo>
                      <a:pt x="15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14"/>
              <p:cNvSpPr>
                <a:spLocks/>
              </p:cNvSpPr>
              <p:nvPr/>
            </p:nvSpPr>
            <p:spPr bwMode="auto">
              <a:xfrm rot="704206">
                <a:off x="8713788" y="4133850"/>
                <a:ext cx="44450" cy="1031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2" y="0"/>
                  </a:cxn>
                  <a:cxn ang="0">
                    <a:pos x="15" y="56"/>
                  </a:cxn>
                  <a:cxn ang="0">
                    <a:pos x="0" y="8"/>
                  </a:cxn>
                </a:cxnLst>
                <a:rect l="0" t="0" r="r" b="b"/>
                <a:pathLst>
                  <a:path w="23" h="57">
                    <a:moveTo>
                      <a:pt x="0" y="8"/>
                    </a:moveTo>
                    <a:lnTo>
                      <a:pt x="22" y="0"/>
                    </a:lnTo>
                    <a:lnTo>
                      <a:pt x="15" y="56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15"/>
              <p:cNvSpPr>
                <a:spLocks/>
              </p:cNvSpPr>
              <p:nvPr/>
            </p:nvSpPr>
            <p:spPr bwMode="auto">
              <a:xfrm rot="704206">
                <a:off x="8720138" y="4265613"/>
                <a:ext cx="42862" cy="58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2"/>
                  </a:cxn>
                  <a:cxn ang="0">
                    <a:pos x="22" y="8"/>
                  </a:cxn>
                  <a:cxn ang="0">
                    <a:pos x="0" y="0"/>
                  </a:cxn>
                </a:cxnLst>
                <a:rect l="0" t="0" r="r" b="b"/>
                <a:pathLst>
                  <a:path w="23" h="33">
                    <a:moveTo>
                      <a:pt x="0" y="0"/>
                    </a:moveTo>
                    <a:lnTo>
                      <a:pt x="7" y="32"/>
                    </a:lnTo>
                    <a:lnTo>
                      <a:pt x="22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16"/>
              <p:cNvSpPr>
                <a:spLocks/>
              </p:cNvSpPr>
              <p:nvPr/>
            </p:nvSpPr>
            <p:spPr bwMode="auto">
              <a:xfrm rot="704206">
                <a:off x="8653463" y="4117975"/>
                <a:ext cx="30162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16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15" y="0"/>
                    </a:lnTo>
                    <a:lnTo>
                      <a:pt x="15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17"/>
              <p:cNvSpPr>
                <a:spLocks/>
              </p:cNvSpPr>
              <p:nvPr/>
            </p:nvSpPr>
            <p:spPr bwMode="auto">
              <a:xfrm rot="704206">
                <a:off x="8734425" y="4341813"/>
                <a:ext cx="30162" cy="3016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0"/>
                  </a:cxn>
                  <a:cxn ang="0">
                    <a:pos x="15" y="16"/>
                  </a:cxn>
                  <a:cxn ang="0">
                    <a:pos x="0" y="16"/>
                  </a:cxn>
                </a:cxnLst>
                <a:rect l="0" t="0" r="r" b="b"/>
                <a:pathLst>
                  <a:path w="16" h="17">
                    <a:moveTo>
                      <a:pt x="0" y="16"/>
                    </a:moveTo>
                    <a:lnTo>
                      <a:pt x="8" y="0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18"/>
              <p:cNvSpPr>
                <a:spLocks/>
              </p:cNvSpPr>
              <p:nvPr/>
            </p:nvSpPr>
            <p:spPr bwMode="auto">
              <a:xfrm rot="704206">
                <a:off x="8740775" y="4384675"/>
                <a:ext cx="30162" cy="3016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16"/>
                  </a:cxn>
                </a:cxnLst>
                <a:rect l="0" t="0" r="r" b="b"/>
                <a:pathLst>
                  <a:path w="15" h="17">
                    <a:moveTo>
                      <a:pt x="0" y="16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19"/>
              <p:cNvSpPr>
                <a:spLocks/>
              </p:cNvSpPr>
              <p:nvPr/>
            </p:nvSpPr>
            <p:spPr bwMode="auto">
              <a:xfrm rot="704206">
                <a:off x="8743950" y="4619625"/>
                <a:ext cx="30162" cy="746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40"/>
                  </a:cxn>
                  <a:cxn ang="0">
                    <a:pos x="0" y="32"/>
                  </a:cxn>
                  <a:cxn ang="0">
                    <a:pos x="8" y="0"/>
                  </a:cxn>
                </a:cxnLst>
                <a:rect l="0" t="0" r="r" b="b"/>
                <a:pathLst>
                  <a:path w="16" h="41">
                    <a:moveTo>
                      <a:pt x="8" y="0"/>
                    </a:moveTo>
                    <a:lnTo>
                      <a:pt x="15" y="40"/>
                    </a:lnTo>
                    <a:lnTo>
                      <a:pt x="0" y="32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20"/>
              <p:cNvSpPr>
                <a:spLocks/>
              </p:cNvSpPr>
              <p:nvPr/>
            </p:nvSpPr>
            <p:spPr bwMode="auto">
              <a:xfrm rot="704206">
                <a:off x="8688388" y="4800600"/>
                <a:ext cx="42862" cy="11588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64"/>
                  </a:cxn>
                  <a:cxn ang="0">
                    <a:pos x="22" y="4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56"/>
                  </a:cxn>
                </a:cxnLst>
                <a:rect l="0" t="0" r="r" b="b"/>
                <a:pathLst>
                  <a:path w="23" h="65">
                    <a:moveTo>
                      <a:pt x="0" y="56"/>
                    </a:moveTo>
                    <a:lnTo>
                      <a:pt x="15" y="64"/>
                    </a:lnTo>
                    <a:lnTo>
                      <a:pt x="22" y="4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21"/>
              <p:cNvSpPr>
                <a:spLocks/>
              </p:cNvSpPr>
              <p:nvPr/>
            </p:nvSpPr>
            <p:spPr bwMode="auto">
              <a:xfrm rot="704206">
                <a:off x="8575675" y="4954588"/>
                <a:ext cx="73025" cy="203200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30" y="0"/>
                  </a:cxn>
                  <a:cxn ang="0">
                    <a:pos x="37" y="32"/>
                  </a:cxn>
                  <a:cxn ang="0">
                    <a:pos x="30" y="48"/>
                  </a:cxn>
                  <a:cxn ang="0">
                    <a:pos x="30" y="96"/>
                  </a:cxn>
                  <a:cxn ang="0">
                    <a:pos x="22" y="11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15" y="16"/>
                  </a:cxn>
                  <a:cxn ang="0">
                    <a:pos x="22" y="24"/>
                  </a:cxn>
                </a:cxnLst>
                <a:rect l="0" t="0" r="r" b="b"/>
                <a:pathLst>
                  <a:path w="38" h="113">
                    <a:moveTo>
                      <a:pt x="22" y="24"/>
                    </a:moveTo>
                    <a:lnTo>
                      <a:pt x="30" y="0"/>
                    </a:lnTo>
                    <a:lnTo>
                      <a:pt x="37" y="32"/>
                    </a:lnTo>
                    <a:lnTo>
                      <a:pt x="30" y="48"/>
                    </a:lnTo>
                    <a:lnTo>
                      <a:pt x="30" y="96"/>
                    </a:lnTo>
                    <a:lnTo>
                      <a:pt x="22" y="11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15" y="16"/>
                    </a:lnTo>
                    <a:lnTo>
                      <a:pt x="22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22"/>
              <p:cNvSpPr>
                <a:spLocks/>
              </p:cNvSpPr>
              <p:nvPr/>
            </p:nvSpPr>
            <p:spPr bwMode="auto">
              <a:xfrm rot="704206">
                <a:off x="8529638" y="5160963"/>
                <a:ext cx="42862" cy="101600"/>
              </a:xfrm>
              <a:custGeom>
                <a:avLst/>
                <a:gdLst/>
                <a:ahLst/>
                <a:cxnLst>
                  <a:cxn ang="0">
                    <a:pos x="15" y="56"/>
                  </a:cxn>
                  <a:cxn ang="0">
                    <a:pos x="22" y="24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0" y="32"/>
                  </a:cxn>
                  <a:cxn ang="0">
                    <a:pos x="7" y="56"/>
                  </a:cxn>
                  <a:cxn ang="0">
                    <a:pos x="15" y="56"/>
                  </a:cxn>
                </a:cxnLst>
                <a:rect l="0" t="0" r="r" b="b"/>
                <a:pathLst>
                  <a:path w="23" h="57">
                    <a:moveTo>
                      <a:pt x="15" y="56"/>
                    </a:moveTo>
                    <a:lnTo>
                      <a:pt x="22" y="24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7" y="56"/>
                    </a:lnTo>
                    <a:lnTo>
                      <a:pt x="15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23"/>
              <p:cNvSpPr>
                <a:spLocks/>
              </p:cNvSpPr>
              <p:nvPr/>
            </p:nvSpPr>
            <p:spPr bwMode="auto">
              <a:xfrm rot="704206">
                <a:off x="8393113" y="2987675"/>
                <a:ext cx="57150" cy="130175"/>
              </a:xfrm>
              <a:custGeom>
                <a:avLst/>
                <a:gdLst/>
                <a:ahLst/>
                <a:cxnLst>
                  <a:cxn ang="0">
                    <a:pos x="29" y="40"/>
                  </a:cxn>
                  <a:cxn ang="0">
                    <a:pos x="29" y="8"/>
                  </a:cxn>
                  <a:cxn ang="0">
                    <a:pos x="15" y="0"/>
                  </a:cxn>
                  <a:cxn ang="0">
                    <a:pos x="0" y="32"/>
                  </a:cxn>
                  <a:cxn ang="0">
                    <a:pos x="29" y="72"/>
                  </a:cxn>
                  <a:cxn ang="0">
                    <a:pos x="29" y="40"/>
                  </a:cxn>
                </a:cxnLst>
                <a:rect l="0" t="0" r="r" b="b"/>
                <a:pathLst>
                  <a:path w="30" h="73">
                    <a:moveTo>
                      <a:pt x="29" y="40"/>
                    </a:moveTo>
                    <a:lnTo>
                      <a:pt x="29" y="8"/>
                    </a:lnTo>
                    <a:lnTo>
                      <a:pt x="15" y="0"/>
                    </a:lnTo>
                    <a:lnTo>
                      <a:pt x="0" y="32"/>
                    </a:lnTo>
                    <a:lnTo>
                      <a:pt x="29" y="72"/>
                    </a:lnTo>
                    <a:lnTo>
                      <a:pt x="29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24"/>
              <p:cNvSpPr>
                <a:spLocks/>
              </p:cNvSpPr>
              <p:nvPr/>
            </p:nvSpPr>
            <p:spPr bwMode="auto">
              <a:xfrm rot="704206">
                <a:off x="6486525" y="2363788"/>
                <a:ext cx="114300" cy="8731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9" y="16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8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lnTo>
                      <a:pt x="59" y="16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25"/>
              <p:cNvSpPr>
                <a:spLocks/>
              </p:cNvSpPr>
              <p:nvPr/>
            </p:nvSpPr>
            <p:spPr bwMode="auto">
              <a:xfrm rot="704206">
                <a:off x="6426200" y="2330450"/>
                <a:ext cx="57150" cy="58738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23" y="8"/>
                  </a:cxn>
                  <a:cxn ang="0">
                    <a:pos x="8" y="0"/>
                  </a:cxn>
                  <a:cxn ang="0">
                    <a:pos x="0" y="24"/>
                  </a:cxn>
                  <a:cxn ang="0">
                    <a:pos x="30" y="32"/>
                  </a:cxn>
                </a:cxnLst>
                <a:rect l="0" t="0" r="r" b="b"/>
                <a:pathLst>
                  <a:path w="31" h="33">
                    <a:moveTo>
                      <a:pt x="30" y="32"/>
                    </a:moveTo>
                    <a:lnTo>
                      <a:pt x="23" y="8"/>
                    </a:lnTo>
                    <a:lnTo>
                      <a:pt x="8" y="0"/>
                    </a:lnTo>
                    <a:lnTo>
                      <a:pt x="0" y="24"/>
                    </a:lnTo>
                    <a:lnTo>
                      <a:pt x="30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26"/>
              <p:cNvSpPr>
                <a:spLocks/>
              </p:cNvSpPr>
              <p:nvPr/>
            </p:nvSpPr>
            <p:spPr bwMode="auto">
              <a:xfrm rot="704206">
                <a:off x="6270625" y="2111375"/>
                <a:ext cx="212725" cy="21431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88"/>
                  </a:cxn>
                  <a:cxn ang="0">
                    <a:pos x="37" y="120"/>
                  </a:cxn>
                  <a:cxn ang="0">
                    <a:pos x="59" y="120"/>
                  </a:cxn>
                  <a:cxn ang="0">
                    <a:pos x="111" y="48"/>
                  </a:cxn>
                  <a:cxn ang="0">
                    <a:pos x="111" y="0"/>
                  </a:cxn>
                  <a:cxn ang="0">
                    <a:pos x="37" y="0"/>
                  </a:cxn>
                  <a:cxn ang="0">
                    <a:pos x="30" y="24"/>
                  </a:cxn>
                  <a:cxn ang="0">
                    <a:pos x="37" y="40"/>
                  </a:cxn>
                  <a:cxn ang="0">
                    <a:pos x="15" y="40"/>
                  </a:cxn>
                  <a:cxn ang="0">
                    <a:pos x="0" y="64"/>
                  </a:cxn>
                </a:cxnLst>
                <a:rect l="0" t="0" r="r" b="b"/>
                <a:pathLst>
                  <a:path w="112" h="121">
                    <a:moveTo>
                      <a:pt x="0" y="64"/>
                    </a:moveTo>
                    <a:lnTo>
                      <a:pt x="0" y="88"/>
                    </a:lnTo>
                    <a:lnTo>
                      <a:pt x="37" y="120"/>
                    </a:lnTo>
                    <a:lnTo>
                      <a:pt x="59" y="120"/>
                    </a:lnTo>
                    <a:lnTo>
                      <a:pt x="111" y="48"/>
                    </a:lnTo>
                    <a:lnTo>
                      <a:pt x="111" y="0"/>
                    </a:lnTo>
                    <a:lnTo>
                      <a:pt x="37" y="0"/>
                    </a:lnTo>
                    <a:lnTo>
                      <a:pt x="30" y="24"/>
                    </a:lnTo>
                    <a:lnTo>
                      <a:pt x="37" y="40"/>
                    </a:lnTo>
                    <a:lnTo>
                      <a:pt x="15" y="40"/>
                    </a:lnTo>
                    <a:lnTo>
                      <a:pt x="0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27"/>
              <p:cNvSpPr>
                <a:spLocks/>
              </p:cNvSpPr>
              <p:nvPr/>
            </p:nvSpPr>
            <p:spPr bwMode="auto">
              <a:xfrm rot="704206">
                <a:off x="6519863" y="2054225"/>
                <a:ext cx="169862" cy="10318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0" y="24"/>
                  </a:cxn>
                  <a:cxn ang="0">
                    <a:pos x="67" y="0"/>
                  </a:cxn>
                  <a:cxn ang="0">
                    <a:pos x="89" y="16"/>
                  </a:cxn>
                  <a:cxn ang="0">
                    <a:pos x="45" y="56"/>
                  </a:cxn>
                  <a:cxn ang="0">
                    <a:pos x="15" y="56"/>
                  </a:cxn>
                  <a:cxn ang="0">
                    <a:pos x="0" y="24"/>
                  </a:cxn>
                </a:cxnLst>
                <a:rect l="0" t="0" r="r" b="b"/>
                <a:pathLst>
                  <a:path w="90" h="57">
                    <a:moveTo>
                      <a:pt x="0" y="24"/>
                    </a:moveTo>
                    <a:lnTo>
                      <a:pt x="30" y="24"/>
                    </a:lnTo>
                    <a:lnTo>
                      <a:pt x="67" y="0"/>
                    </a:lnTo>
                    <a:lnTo>
                      <a:pt x="89" y="16"/>
                    </a:lnTo>
                    <a:lnTo>
                      <a:pt x="45" y="56"/>
                    </a:lnTo>
                    <a:lnTo>
                      <a:pt x="15" y="56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28"/>
              <p:cNvSpPr>
                <a:spLocks/>
              </p:cNvSpPr>
              <p:nvPr/>
            </p:nvSpPr>
            <p:spPr bwMode="auto">
              <a:xfrm rot="704206">
                <a:off x="6216650" y="2239963"/>
                <a:ext cx="44450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4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3" h="25">
                    <a:moveTo>
                      <a:pt x="0" y="0"/>
                    </a:moveTo>
                    <a:lnTo>
                      <a:pt x="22" y="24"/>
                    </a:lnTo>
                    <a:lnTo>
                      <a:pt x="7" y="24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29"/>
              <p:cNvSpPr>
                <a:spLocks/>
              </p:cNvSpPr>
              <p:nvPr/>
            </p:nvSpPr>
            <p:spPr bwMode="auto">
              <a:xfrm rot="704206">
                <a:off x="6151563" y="2695575"/>
                <a:ext cx="57150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2" y="24"/>
                  </a:cxn>
                  <a:cxn ang="0">
                    <a:pos x="29" y="0"/>
                  </a:cxn>
                  <a:cxn ang="0">
                    <a:pos x="7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25">
                    <a:moveTo>
                      <a:pt x="0" y="16"/>
                    </a:moveTo>
                    <a:lnTo>
                      <a:pt x="22" y="24"/>
                    </a:lnTo>
                    <a:lnTo>
                      <a:pt x="29" y="0"/>
                    </a:lnTo>
                    <a:lnTo>
                      <a:pt x="7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30"/>
              <p:cNvSpPr>
                <a:spLocks/>
              </p:cNvSpPr>
              <p:nvPr/>
            </p:nvSpPr>
            <p:spPr bwMode="auto">
              <a:xfrm rot="704206">
                <a:off x="5527675" y="2595563"/>
                <a:ext cx="58737" cy="6032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5" y="32"/>
                  </a:cxn>
                  <a:cxn ang="0">
                    <a:pos x="30" y="16"/>
                  </a:cxn>
                  <a:cxn ang="0">
                    <a:pos x="30" y="0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15" y="32"/>
                    </a:lnTo>
                    <a:lnTo>
                      <a:pt x="30" y="16"/>
                    </a:lnTo>
                    <a:lnTo>
                      <a:pt x="30" y="0"/>
                    </a:lnTo>
                    <a:lnTo>
                      <a:pt x="0" y="8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31"/>
              <p:cNvSpPr>
                <a:spLocks/>
              </p:cNvSpPr>
              <p:nvPr/>
            </p:nvSpPr>
            <p:spPr bwMode="auto">
              <a:xfrm rot="704206">
                <a:off x="3424238" y="2289175"/>
                <a:ext cx="41275" cy="58738"/>
              </a:xfrm>
              <a:custGeom>
                <a:avLst/>
                <a:gdLst/>
                <a:ahLst/>
                <a:cxnLst>
                  <a:cxn ang="0">
                    <a:pos x="15" y="32"/>
                  </a:cxn>
                  <a:cxn ang="0">
                    <a:pos x="22" y="16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32"/>
                  </a:cxn>
                </a:cxnLst>
                <a:rect l="0" t="0" r="r" b="b"/>
                <a:pathLst>
                  <a:path w="23" h="33">
                    <a:moveTo>
                      <a:pt x="15" y="32"/>
                    </a:moveTo>
                    <a:lnTo>
                      <a:pt x="22" y="16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15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33"/>
              <p:cNvSpPr>
                <a:spLocks/>
              </p:cNvSpPr>
              <p:nvPr/>
            </p:nvSpPr>
            <p:spPr bwMode="auto">
              <a:xfrm rot="704206">
                <a:off x="3079750" y="3873500"/>
                <a:ext cx="515937" cy="244475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56"/>
                  </a:cxn>
                  <a:cxn ang="0">
                    <a:pos x="37" y="40"/>
                  </a:cxn>
                  <a:cxn ang="0">
                    <a:pos x="74" y="40"/>
                  </a:cxn>
                  <a:cxn ang="0">
                    <a:pos x="96" y="32"/>
                  </a:cxn>
                  <a:cxn ang="0">
                    <a:pos x="125" y="0"/>
                  </a:cxn>
                  <a:cxn ang="0">
                    <a:pos x="148" y="24"/>
                  </a:cxn>
                  <a:cxn ang="0">
                    <a:pos x="162" y="16"/>
                  </a:cxn>
                  <a:cxn ang="0">
                    <a:pos x="229" y="120"/>
                  </a:cxn>
                  <a:cxn ang="0">
                    <a:pos x="251" y="120"/>
                  </a:cxn>
                  <a:cxn ang="0">
                    <a:pos x="273" y="136"/>
                  </a:cxn>
                </a:cxnLst>
                <a:rect l="0" t="0" r="r" b="b"/>
                <a:pathLst>
                  <a:path w="274" h="137">
                    <a:moveTo>
                      <a:pt x="0" y="56"/>
                    </a:moveTo>
                    <a:lnTo>
                      <a:pt x="15" y="56"/>
                    </a:lnTo>
                    <a:lnTo>
                      <a:pt x="37" y="40"/>
                    </a:lnTo>
                    <a:lnTo>
                      <a:pt x="74" y="40"/>
                    </a:lnTo>
                    <a:lnTo>
                      <a:pt x="96" y="32"/>
                    </a:lnTo>
                    <a:lnTo>
                      <a:pt x="125" y="0"/>
                    </a:lnTo>
                    <a:lnTo>
                      <a:pt x="148" y="24"/>
                    </a:lnTo>
                    <a:lnTo>
                      <a:pt x="162" y="16"/>
                    </a:lnTo>
                    <a:lnTo>
                      <a:pt x="229" y="120"/>
                    </a:lnTo>
                    <a:lnTo>
                      <a:pt x="251" y="120"/>
                    </a:lnTo>
                    <a:lnTo>
                      <a:pt x="273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34"/>
              <p:cNvSpPr>
                <a:spLocks/>
              </p:cNvSpPr>
              <p:nvPr/>
            </p:nvSpPr>
            <p:spPr bwMode="auto">
              <a:xfrm rot="704206">
                <a:off x="7580313" y="2593975"/>
                <a:ext cx="279400" cy="11430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4" y="64"/>
                  </a:cxn>
                  <a:cxn ang="0">
                    <a:pos x="96" y="32"/>
                  </a:cxn>
                  <a:cxn ang="0">
                    <a:pos x="118" y="32"/>
                  </a:cxn>
                  <a:cxn ang="0">
                    <a:pos x="147" y="0"/>
                  </a:cxn>
                </a:cxnLst>
                <a:rect l="0" t="0" r="r" b="b"/>
                <a:pathLst>
                  <a:path w="148" h="65">
                    <a:moveTo>
                      <a:pt x="0" y="40"/>
                    </a:moveTo>
                    <a:lnTo>
                      <a:pt x="44" y="64"/>
                    </a:lnTo>
                    <a:lnTo>
                      <a:pt x="96" y="32"/>
                    </a:lnTo>
                    <a:lnTo>
                      <a:pt x="118" y="32"/>
                    </a:lnTo>
                    <a:lnTo>
                      <a:pt x="14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40"/>
              <p:cNvSpPr>
                <a:spLocks/>
              </p:cNvSpPr>
              <p:nvPr/>
            </p:nvSpPr>
            <p:spPr bwMode="auto">
              <a:xfrm rot="704206">
                <a:off x="4930775" y="4546600"/>
                <a:ext cx="1108075" cy="1031875"/>
              </a:xfrm>
              <a:custGeom>
                <a:avLst/>
                <a:gdLst/>
                <a:ahLst/>
                <a:cxnLst>
                  <a:cxn ang="0">
                    <a:pos x="503" y="24"/>
                  </a:cxn>
                  <a:cxn ang="0">
                    <a:pos x="510" y="48"/>
                  </a:cxn>
                  <a:cxn ang="0">
                    <a:pos x="540" y="72"/>
                  </a:cxn>
                  <a:cxn ang="0">
                    <a:pos x="555" y="112"/>
                  </a:cxn>
                  <a:cxn ang="0">
                    <a:pos x="584" y="120"/>
                  </a:cxn>
                  <a:cxn ang="0">
                    <a:pos x="584" y="152"/>
                  </a:cxn>
                  <a:cxn ang="0">
                    <a:pos x="569" y="160"/>
                  </a:cxn>
                  <a:cxn ang="0">
                    <a:pos x="540" y="216"/>
                  </a:cxn>
                  <a:cxn ang="0">
                    <a:pos x="518" y="248"/>
                  </a:cxn>
                  <a:cxn ang="0">
                    <a:pos x="518" y="272"/>
                  </a:cxn>
                  <a:cxn ang="0">
                    <a:pos x="547" y="272"/>
                  </a:cxn>
                  <a:cxn ang="0">
                    <a:pos x="540" y="304"/>
                  </a:cxn>
                  <a:cxn ang="0">
                    <a:pos x="503" y="352"/>
                  </a:cxn>
                  <a:cxn ang="0">
                    <a:pos x="488" y="352"/>
                  </a:cxn>
                  <a:cxn ang="0">
                    <a:pos x="458" y="392"/>
                  </a:cxn>
                  <a:cxn ang="0">
                    <a:pos x="444" y="432"/>
                  </a:cxn>
                  <a:cxn ang="0">
                    <a:pos x="414" y="432"/>
                  </a:cxn>
                  <a:cxn ang="0">
                    <a:pos x="407" y="440"/>
                  </a:cxn>
                  <a:cxn ang="0">
                    <a:pos x="362" y="440"/>
                  </a:cxn>
                  <a:cxn ang="0">
                    <a:pos x="362" y="504"/>
                  </a:cxn>
                  <a:cxn ang="0">
                    <a:pos x="377" y="504"/>
                  </a:cxn>
                  <a:cxn ang="0">
                    <a:pos x="384" y="520"/>
                  </a:cxn>
                  <a:cxn ang="0">
                    <a:pos x="355" y="544"/>
                  </a:cxn>
                  <a:cxn ang="0">
                    <a:pos x="355" y="552"/>
                  </a:cxn>
                  <a:cxn ang="0">
                    <a:pos x="259" y="544"/>
                  </a:cxn>
                  <a:cxn ang="0">
                    <a:pos x="192" y="576"/>
                  </a:cxn>
                  <a:cxn ang="0">
                    <a:pos x="155" y="568"/>
                  </a:cxn>
                  <a:cxn ang="0">
                    <a:pos x="126" y="504"/>
                  </a:cxn>
                  <a:cxn ang="0">
                    <a:pos x="67" y="504"/>
                  </a:cxn>
                  <a:cxn ang="0">
                    <a:pos x="0" y="464"/>
                  </a:cxn>
                  <a:cxn ang="0">
                    <a:pos x="0" y="424"/>
                  </a:cxn>
                  <a:cxn ang="0">
                    <a:pos x="7" y="424"/>
                  </a:cxn>
                  <a:cxn ang="0">
                    <a:pos x="44" y="400"/>
                  </a:cxn>
                  <a:cxn ang="0">
                    <a:pos x="81" y="440"/>
                  </a:cxn>
                  <a:cxn ang="0">
                    <a:pos x="118" y="448"/>
                  </a:cxn>
                  <a:cxn ang="0">
                    <a:pos x="133" y="448"/>
                  </a:cxn>
                  <a:cxn ang="0">
                    <a:pos x="155" y="496"/>
                  </a:cxn>
                  <a:cxn ang="0">
                    <a:pos x="200" y="520"/>
                  </a:cxn>
                  <a:cxn ang="0">
                    <a:pos x="222" y="512"/>
                  </a:cxn>
                  <a:cxn ang="0">
                    <a:pos x="229" y="488"/>
                  </a:cxn>
                  <a:cxn ang="0">
                    <a:pos x="237" y="448"/>
                  </a:cxn>
                  <a:cxn ang="0">
                    <a:pos x="274" y="408"/>
                  </a:cxn>
                  <a:cxn ang="0">
                    <a:pos x="311" y="352"/>
                  </a:cxn>
                  <a:cxn ang="0">
                    <a:pos x="333" y="304"/>
                  </a:cxn>
                  <a:cxn ang="0">
                    <a:pos x="325" y="248"/>
                  </a:cxn>
                  <a:cxn ang="0">
                    <a:pos x="303" y="248"/>
                  </a:cxn>
                  <a:cxn ang="0">
                    <a:pos x="303" y="184"/>
                  </a:cxn>
                  <a:cxn ang="0">
                    <a:pos x="325" y="160"/>
                  </a:cxn>
                  <a:cxn ang="0">
                    <a:pos x="318" y="152"/>
                  </a:cxn>
                  <a:cxn ang="0">
                    <a:pos x="288" y="152"/>
                  </a:cxn>
                  <a:cxn ang="0">
                    <a:pos x="288" y="136"/>
                  </a:cxn>
                  <a:cxn ang="0">
                    <a:pos x="333" y="80"/>
                  </a:cxn>
                  <a:cxn ang="0">
                    <a:pos x="362" y="80"/>
                  </a:cxn>
                  <a:cxn ang="0">
                    <a:pos x="370" y="64"/>
                  </a:cxn>
                  <a:cxn ang="0">
                    <a:pos x="399" y="56"/>
                  </a:cxn>
                  <a:cxn ang="0">
                    <a:pos x="421" y="72"/>
                  </a:cxn>
                  <a:cxn ang="0">
                    <a:pos x="481" y="48"/>
                  </a:cxn>
                  <a:cxn ang="0">
                    <a:pos x="488" y="16"/>
                  </a:cxn>
                  <a:cxn ang="0">
                    <a:pos x="518" y="0"/>
                  </a:cxn>
                  <a:cxn ang="0">
                    <a:pos x="518" y="8"/>
                  </a:cxn>
                  <a:cxn ang="0">
                    <a:pos x="503" y="24"/>
                  </a:cxn>
                </a:cxnLst>
                <a:rect l="0" t="0" r="r" b="b"/>
                <a:pathLst>
                  <a:path w="585" h="577">
                    <a:moveTo>
                      <a:pt x="503" y="24"/>
                    </a:moveTo>
                    <a:lnTo>
                      <a:pt x="510" y="48"/>
                    </a:lnTo>
                    <a:lnTo>
                      <a:pt x="540" y="72"/>
                    </a:lnTo>
                    <a:lnTo>
                      <a:pt x="555" y="112"/>
                    </a:lnTo>
                    <a:lnTo>
                      <a:pt x="584" y="120"/>
                    </a:lnTo>
                    <a:lnTo>
                      <a:pt x="584" y="152"/>
                    </a:lnTo>
                    <a:lnTo>
                      <a:pt x="569" y="160"/>
                    </a:lnTo>
                    <a:lnTo>
                      <a:pt x="540" y="216"/>
                    </a:lnTo>
                    <a:lnTo>
                      <a:pt x="518" y="248"/>
                    </a:lnTo>
                    <a:lnTo>
                      <a:pt x="518" y="272"/>
                    </a:lnTo>
                    <a:lnTo>
                      <a:pt x="547" y="272"/>
                    </a:lnTo>
                    <a:lnTo>
                      <a:pt x="540" y="304"/>
                    </a:lnTo>
                    <a:lnTo>
                      <a:pt x="503" y="352"/>
                    </a:lnTo>
                    <a:lnTo>
                      <a:pt x="488" y="352"/>
                    </a:lnTo>
                    <a:lnTo>
                      <a:pt x="458" y="392"/>
                    </a:lnTo>
                    <a:lnTo>
                      <a:pt x="444" y="432"/>
                    </a:lnTo>
                    <a:lnTo>
                      <a:pt x="414" y="432"/>
                    </a:lnTo>
                    <a:lnTo>
                      <a:pt x="407" y="440"/>
                    </a:lnTo>
                    <a:lnTo>
                      <a:pt x="362" y="440"/>
                    </a:lnTo>
                    <a:lnTo>
                      <a:pt x="362" y="504"/>
                    </a:lnTo>
                    <a:lnTo>
                      <a:pt x="377" y="504"/>
                    </a:lnTo>
                    <a:lnTo>
                      <a:pt x="384" y="520"/>
                    </a:lnTo>
                    <a:lnTo>
                      <a:pt x="355" y="544"/>
                    </a:lnTo>
                    <a:lnTo>
                      <a:pt x="355" y="552"/>
                    </a:lnTo>
                    <a:lnTo>
                      <a:pt x="259" y="544"/>
                    </a:lnTo>
                    <a:lnTo>
                      <a:pt x="192" y="576"/>
                    </a:lnTo>
                    <a:lnTo>
                      <a:pt x="155" y="568"/>
                    </a:lnTo>
                    <a:lnTo>
                      <a:pt x="126" y="504"/>
                    </a:lnTo>
                    <a:lnTo>
                      <a:pt x="67" y="504"/>
                    </a:lnTo>
                    <a:lnTo>
                      <a:pt x="0" y="464"/>
                    </a:lnTo>
                    <a:lnTo>
                      <a:pt x="0" y="424"/>
                    </a:lnTo>
                    <a:lnTo>
                      <a:pt x="7" y="424"/>
                    </a:lnTo>
                    <a:lnTo>
                      <a:pt x="44" y="400"/>
                    </a:lnTo>
                    <a:lnTo>
                      <a:pt x="81" y="440"/>
                    </a:lnTo>
                    <a:lnTo>
                      <a:pt x="118" y="448"/>
                    </a:lnTo>
                    <a:lnTo>
                      <a:pt x="133" y="448"/>
                    </a:lnTo>
                    <a:lnTo>
                      <a:pt x="155" y="496"/>
                    </a:lnTo>
                    <a:lnTo>
                      <a:pt x="200" y="520"/>
                    </a:lnTo>
                    <a:lnTo>
                      <a:pt x="222" y="512"/>
                    </a:lnTo>
                    <a:lnTo>
                      <a:pt x="229" y="488"/>
                    </a:lnTo>
                    <a:lnTo>
                      <a:pt x="237" y="448"/>
                    </a:lnTo>
                    <a:lnTo>
                      <a:pt x="274" y="408"/>
                    </a:lnTo>
                    <a:lnTo>
                      <a:pt x="311" y="352"/>
                    </a:lnTo>
                    <a:lnTo>
                      <a:pt x="333" y="304"/>
                    </a:lnTo>
                    <a:lnTo>
                      <a:pt x="325" y="248"/>
                    </a:lnTo>
                    <a:lnTo>
                      <a:pt x="303" y="248"/>
                    </a:lnTo>
                    <a:lnTo>
                      <a:pt x="303" y="184"/>
                    </a:lnTo>
                    <a:lnTo>
                      <a:pt x="325" y="160"/>
                    </a:lnTo>
                    <a:lnTo>
                      <a:pt x="318" y="152"/>
                    </a:lnTo>
                    <a:lnTo>
                      <a:pt x="288" y="152"/>
                    </a:lnTo>
                    <a:lnTo>
                      <a:pt x="288" y="136"/>
                    </a:lnTo>
                    <a:lnTo>
                      <a:pt x="333" y="80"/>
                    </a:lnTo>
                    <a:lnTo>
                      <a:pt x="362" y="80"/>
                    </a:lnTo>
                    <a:lnTo>
                      <a:pt x="370" y="64"/>
                    </a:lnTo>
                    <a:lnTo>
                      <a:pt x="399" y="56"/>
                    </a:lnTo>
                    <a:lnTo>
                      <a:pt x="421" y="72"/>
                    </a:lnTo>
                    <a:lnTo>
                      <a:pt x="481" y="48"/>
                    </a:lnTo>
                    <a:lnTo>
                      <a:pt x="488" y="16"/>
                    </a:lnTo>
                    <a:lnTo>
                      <a:pt x="518" y="0"/>
                    </a:lnTo>
                    <a:lnTo>
                      <a:pt x="518" y="8"/>
                    </a:lnTo>
                    <a:lnTo>
                      <a:pt x="503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44"/>
              <p:cNvSpPr>
                <a:spLocks/>
              </p:cNvSpPr>
              <p:nvPr/>
            </p:nvSpPr>
            <p:spPr bwMode="auto">
              <a:xfrm rot="704206">
                <a:off x="4171950" y="5043488"/>
                <a:ext cx="696912" cy="458788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0" y="184"/>
                  </a:cxn>
                  <a:cxn ang="0">
                    <a:pos x="37" y="224"/>
                  </a:cxn>
                  <a:cxn ang="0">
                    <a:pos x="15" y="232"/>
                  </a:cxn>
                  <a:cxn ang="0">
                    <a:pos x="15" y="248"/>
                  </a:cxn>
                  <a:cxn ang="0">
                    <a:pos x="22" y="256"/>
                  </a:cxn>
                  <a:cxn ang="0">
                    <a:pos x="133" y="200"/>
                  </a:cxn>
                  <a:cxn ang="0">
                    <a:pos x="162" y="224"/>
                  </a:cxn>
                  <a:cxn ang="0">
                    <a:pos x="207" y="216"/>
                  </a:cxn>
                  <a:cxn ang="0">
                    <a:pos x="229" y="256"/>
                  </a:cxn>
                  <a:cxn ang="0">
                    <a:pos x="325" y="256"/>
                  </a:cxn>
                  <a:cxn ang="0">
                    <a:pos x="369" y="216"/>
                  </a:cxn>
                  <a:cxn ang="0">
                    <a:pos x="347" y="168"/>
                  </a:cxn>
                  <a:cxn ang="0">
                    <a:pos x="369" y="112"/>
                  </a:cxn>
                  <a:cxn ang="0">
                    <a:pos x="369" y="80"/>
                  </a:cxn>
                  <a:cxn ang="0">
                    <a:pos x="369" y="40"/>
                  </a:cxn>
                  <a:cxn ang="0">
                    <a:pos x="354" y="32"/>
                  </a:cxn>
                  <a:cxn ang="0">
                    <a:pos x="317" y="24"/>
                  </a:cxn>
                  <a:cxn ang="0">
                    <a:pos x="295" y="0"/>
                  </a:cxn>
                  <a:cxn ang="0">
                    <a:pos x="280" y="0"/>
                  </a:cxn>
                  <a:cxn ang="0">
                    <a:pos x="273" y="8"/>
                  </a:cxn>
                  <a:cxn ang="0">
                    <a:pos x="236" y="24"/>
                  </a:cxn>
                  <a:cxn ang="0">
                    <a:pos x="199" y="64"/>
                  </a:cxn>
                  <a:cxn ang="0">
                    <a:pos x="177" y="112"/>
                  </a:cxn>
                  <a:cxn ang="0">
                    <a:pos x="155" y="120"/>
                  </a:cxn>
                  <a:cxn ang="0">
                    <a:pos x="140" y="144"/>
                  </a:cxn>
                  <a:cxn ang="0">
                    <a:pos x="74" y="128"/>
                  </a:cxn>
                  <a:cxn ang="0">
                    <a:pos x="59" y="112"/>
                  </a:cxn>
                  <a:cxn ang="0">
                    <a:pos x="44" y="120"/>
                  </a:cxn>
                  <a:cxn ang="0">
                    <a:pos x="30" y="152"/>
                  </a:cxn>
                  <a:cxn ang="0">
                    <a:pos x="7" y="152"/>
                  </a:cxn>
                </a:cxnLst>
                <a:rect l="0" t="0" r="r" b="b"/>
                <a:pathLst>
                  <a:path w="370" h="257">
                    <a:moveTo>
                      <a:pt x="7" y="152"/>
                    </a:moveTo>
                    <a:lnTo>
                      <a:pt x="0" y="184"/>
                    </a:lnTo>
                    <a:lnTo>
                      <a:pt x="37" y="224"/>
                    </a:lnTo>
                    <a:lnTo>
                      <a:pt x="15" y="232"/>
                    </a:lnTo>
                    <a:lnTo>
                      <a:pt x="15" y="248"/>
                    </a:lnTo>
                    <a:lnTo>
                      <a:pt x="22" y="256"/>
                    </a:lnTo>
                    <a:lnTo>
                      <a:pt x="133" y="200"/>
                    </a:lnTo>
                    <a:lnTo>
                      <a:pt x="162" y="224"/>
                    </a:lnTo>
                    <a:lnTo>
                      <a:pt x="207" y="216"/>
                    </a:lnTo>
                    <a:lnTo>
                      <a:pt x="229" y="256"/>
                    </a:lnTo>
                    <a:lnTo>
                      <a:pt x="325" y="256"/>
                    </a:lnTo>
                    <a:lnTo>
                      <a:pt x="369" y="216"/>
                    </a:lnTo>
                    <a:lnTo>
                      <a:pt x="347" y="168"/>
                    </a:lnTo>
                    <a:lnTo>
                      <a:pt x="369" y="112"/>
                    </a:lnTo>
                    <a:lnTo>
                      <a:pt x="369" y="80"/>
                    </a:lnTo>
                    <a:lnTo>
                      <a:pt x="369" y="40"/>
                    </a:lnTo>
                    <a:lnTo>
                      <a:pt x="354" y="32"/>
                    </a:lnTo>
                    <a:lnTo>
                      <a:pt x="317" y="24"/>
                    </a:lnTo>
                    <a:lnTo>
                      <a:pt x="295" y="0"/>
                    </a:lnTo>
                    <a:lnTo>
                      <a:pt x="280" y="0"/>
                    </a:lnTo>
                    <a:lnTo>
                      <a:pt x="273" y="8"/>
                    </a:lnTo>
                    <a:lnTo>
                      <a:pt x="236" y="24"/>
                    </a:lnTo>
                    <a:lnTo>
                      <a:pt x="199" y="64"/>
                    </a:lnTo>
                    <a:lnTo>
                      <a:pt x="177" y="112"/>
                    </a:lnTo>
                    <a:lnTo>
                      <a:pt x="155" y="120"/>
                    </a:lnTo>
                    <a:lnTo>
                      <a:pt x="140" y="144"/>
                    </a:lnTo>
                    <a:lnTo>
                      <a:pt x="74" y="128"/>
                    </a:lnTo>
                    <a:lnTo>
                      <a:pt x="59" y="112"/>
                    </a:lnTo>
                    <a:lnTo>
                      <a:pt x="44" y="120"/>
                    </a:lnTo>
                    <a:lnTo>
                      <a:pt x="30" y="152"/>
                    </a:lnTo>
                    <a:lnTo>
                      <a:pt x="7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46"/>
              <p:cNvSpPr>
                <a:spLocks/>
              </p:cNvSpPr>
              <p:nvPr/>
            </p:nvSpPr>
            <p:spPr bwMode="auto">
              <a:xfrm rot="704206">
                <a:off x="3533775" y="4037013"/>
                <a:ext cx="855662" cy="644525"/>
              </a:xfrm>
              <a:custGeom>
                <a:avLst/>
                <a:gdLst/>
                <a:ahLst/>
                <a:cxnLst>
                  <a:cxn ang="0">
                    <a:pos x="303" y="32"/>
                  </a:cxn>
                  <a:cxn ang="0">
                    <a:pos x="311" y="56"/>
                  </a:cxn>
                  <a:cxn ang="0">
                    <a:pos x="311" y="88"/>
                  </a:cxn>
                  <a:cxn ang="0">
                    <a:pos x="362" y="88"/>
                  </a:cxn>
                  <a:cxn ang="0">
                    <a:pos x="392" y="104"/>
                  </a:cxn>
                  <a:cxn ang="0">
                    <a:pos x="399" y="136"/>
                  </a:cxn>
                  <a:cxn ang="0">
                    <a:pos x="436" y="136"/>
                  </a:cxn>
                  <a:cxn ang="0">
                    <a:pos x="436" y="152"/>
                  </a:cxn>
                  <a:cxn ang="0">
                    <a:pos x="414" y="168"/>
                  </a:cxn>
                  <a:cxn ang="0">
                    <a:pos x="399" y="200"/>
                  </a:cxn>
                  <a:cxn ang="0">
                    <a:pos x="444" y="224"/>
                  </a:cxn>
                  <a:cxn ang="0">
                    <a:pos x="451" y="248"/>
                  </a:cxn>
                  <a:cxn ang="0">
                    <a:pos x="421" y="272"/>
                  </a:cxn>
                  <a:cxn ang="0">
                    <a:pos x="421" y="296"/>
                  </a:cxn>
                  <a:cxn ang="0">
                    <a:pos x="392" y="320"/>
                  </a:cxn>
                  <a:cxn ang="0">
                    <a:pos x="370" y="304"/>
                  </a:cxn>
                  <a:cxn ang="0">
                    <a:pos x="340" y="312"/>
                  </a:cxn>
                  <a:cxn ang="0">
                    <a:pos x="318" y="336"/>
                  </a:cxn>
                  <a:cxn ang="0">
                    <a:pos x="281" y="336"/>
                  </a:cxn>
                  <a:cxn ang="0">
                    <a:pos x="244" y="360"/>
                  </a:cxn>
                  <a:cxn ang="0">
                    <a:pos x="229" y="328"/>
                  </a:cxn>
                  <a:cxn ang="0">
                    <a:pos x="251" y="320"/>
                  </a:cxn>
                  <a:cxn ang="0">
                    <a:pos x="222" y="304"/>
                  </a:cxn>
                  <a:cxn ang="0">
                    <a:pos x="200" y="312"/>
                  </a:cxn>
                  <a:cxn ang="0">
                    <a:pos x="177" y="296"/>
                  </a:cxn>
                  <a:cxn ang="0">
                    <a:pos x="155" y="296"/>
                  </a:cxn>
                  <a:cxn ang="0">
                    <a:pos x="104" y="248"/>
                  </a:cxn>
                  <a:cxn ang="0">
                    <a:pos x="44" y="232"/>
                  </a:cxn>
                  <a:cxn ang="0">
                    <a:pos x="15" y="232"/>
                  </a:cxn>
                  <a:cxn ang="0">
                    <a:pos x="7" y="184"/>
                  </a:cxn>
                  <a:cxn ang="0">
                    <a:pos x="0" y="128"/>
                  </a:cxn>
                  <a:cxn ang="0">
                    <a:pos x="30" y="88"/>
                  </a:cxn>
                  <a:cxn ang="0">
                    <a:pos x="37" y="72"/>
                  </a:cxn>
                  <a:cxn ang="0">
                    <a:pos x="74" y="64"/>
                  </a:cxn>
                  <a:cxn ang="0">
                    <a:pos x="67" y="40"/>
                  </a:cxn>
                  <a:cxn ang="0">
                    <a:pos x="89" y="0"/>
                  </a:cxn>
                  <a:cxn ang="0">
                    <a:pos x="140" y="0"/>
                  </a:cxn>
                  <a:cxn ang="0">
                    <a:pos x="163" y="16"/>
                  </a:cxn>
                  <a:cxn ang="0">
                    <a:pos x="192" y="16"/>
                  </a:cxn>
                  <a:cxn ang="0">
                    <a:pos x="207" y="24"/>
                  </a:cxn>
                  <a:cxn ang="0">
                    <a:pos x="237" y="40"/>
                  </a:cxn>
                  <a:cxn ang="0">
                    <a:pos x="259" y="16"/>
                  </a:cxn>
                  <a:cxn ang="0">
                    <a:pos x="274" y="8"/>
                  </a:cxn>
                  <a:cxn ang="0">
                    <a:pos x="303" y="32"/>
                  </a:cxn>
                </a:cxnLst>
                <a:rect l="0" t="0" r="r" b="b"/>
                <a:pathLst>
                  <a:path w="452" h="361">
                    <a:moveTo>
                      <a:pt x="303" y="32"/>
                    </a:moveTo>
                    <a:lnTo>
                      <a:pt x="311" y="56"/>
                    </a:lnTo>
                    <a:lnTo>
                      <a:pt x="311" y="88"/>
                    </a:lnTo>
                    <a:lnTo>
                      <a:pt x="362" y="88"/>
                    </a:lnTo>
                    <a:lnTo>
                      <a:pt x="392" y="104"/>
                    </a:lnTo>
                    <a:lnTo>
                      <a:pt x="399" y="136"/>
                    </a:lnTo>
                    <a:lnTo>
                      <a:pt x="436" y="136"/>
                    </a:lnTo>
                    <a:lnTo>
                      <a:pt x="436" y="152"/>
                    </a:lnTo>
                    <a:lnTo>
                      <a:pt x="414" y="168"/>
                    </a:lnTo>
                    <a:lnTo>
                      <a:pt x="399" y="200"/>
                    </a:lnTo>
                    <a:lnTo>
                      <a:pt x="444" y="224"/>
                    </a:lnTo>
                    <a:lnTo>
                      <a:pt x="451" y="248"/>
                    </a:lnTo>
                    <a:lnTo>
                      <a:pt x="421" y="272"/>
                    </a:lnTo>
                    <a:lnTo>
                      <a:pt x="421" y="296"/>
                    </a:lnTo>
                    <a:lnTo>
                      <a:pt x="392" y="320"/>
                    </a:lnTo>
                    <a:lnTo>
                      <a:pt x="370" y="304"/>
                    </a:lnTo>
                    <a:lnTo>
                      <a:pt x="340" y="312"/>
                    </a:lnTo>
                    <a:lnTo>
                      <a:pt x="318" y="336"/>
                    </a:lnTo>
                    <a:lnTo>
                      <a:pt x="281" y="336"/>
                    </a:lnTo>
                    <a:lnTo>
                      <a:pt x="244" y="360"/>
                    </a:lnTo>
                    <a:lnTo>
                      <a:pt x="229" y="328"/>
                    </a:lnTo>
                    <a:lnTo>
                      <a:pt x="251" y="320"/>
                    </a:lnTo>
                    <a:lnTo>
                      <a:pt x="222" y="304"/>
                    </a:lnTo>
                    <a:lnTo>
                      <a:pt x="200" y="312"/>
                    </a:lnTo>
                    <a:lnTo>
                      <a:pt x="177" y="296"/>
                    </a:lnTo>
                    <a:lnTo>
                      <a:pt x="155" y="296"/>
                    </a:lnTo>
                    <a:lnTo>
                      <a:pt x="104" y="248"/>
                    </a:lnTo>
                    <a:lnTo>
                      <a:pt x="44" y="232"/>
                    </a:lnTo>
                    <a:lnTo>
                      <a:pt x="15" y="232"/>
                    </a:lnTo>
                    <a:lnTo>
                      <a:pt x="7" y="184"/>
                    </a:lnTo>
                    <a:lnTo>
                      <a:pt x="0" y="128"/>
                    </a:lnTo>
                    <a:lnTo>
                      <a:pt x="30" y="88"/>
                    </a:lnTo>
                    <a:lnTo>
                      <a:pt x="37" y="72"/>
                    </a:lnTo>
                    <a:lnTo>
                      <a:pt x="74" y="64"/>
                    </a:lnTo>
                    <a:lnTo>
                      <a:pt x="67" y="40"/>
                    </a:lnTo>
                    <a:lnTo>
                      <a:pt x="89" y="0"/>
                    </a:lnTo>
                    <a:lnTo>
                      <a:pt x="140" y="0"/>
                    </a:lnTo>
                    <a:lnTo>
                      <a:pt x="163" y="16"/>
                    </a:lnTo>
                    <a:lnTo>
                      <a:pt x="192" y="16"/>
                    </a:lnTo>
                    <a:lnTo>
                      <a:pt x="207" y="24"/>
                    </a:lnTo>
                    <a:lnTo>
                      <a:pt x="237" y="40"/>
                    </a:lnTo>
                    <a:lnTo>
                      <a:pt x="259" y="16"/>
                    </a:lnTo>
                    <a:lnTo>
                      <a:pt x="274" y="8"/>
                    </a:lnTo>
                    <a:lnTo>
                      <a:pt x="303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154"/>
              <p:cNvSpPr>
                <a:spLocks/>
              </p:cNvSpPr>
              <p:nvPr/>
            </p:nvSpPr>
            <p:spPr bwMode="auto">
              <a:xfrm rot="704206">
                <a:off x="3402013" y="4408488"/>
                <a:ext cx="628650" cy="471488"/>
              </a:xfrm>
              <a:custGeom>
                <a:avLst/>
                <a:gdLst/>
                <a:ahLst/>
                <a:cxnLst>
                  <a:cxn ang="0">
                    <a:pos x="66" y="240"/>
                  </a:cxn>
                  <a:cxn ang="0">
                    <a:pos x="22" y="200"/>
                  </a:cxn>
                  <a:cxn ang="0">
                    <a:pos x="52" y="184"/>
                  </a:cxn>
                  <a:cxn ang="0">
                    <a:pos x="7" y="176"/>
                  </a:cxn>
                  <a:cxn ang="0">
                    <a:pos x="0" y="176"/>
                  </a:cxn>
                  <a:cxn ang="0">
                    <a:pos x="0" y="160"/>
                  </a:cxn>
                  <a:cxn ang="0">
                    <a:pos x="15" y="144"/>
                  </a:cxn>
                  <a:cxn ang="0">
                    <a:pos x="0" y="112"/>
                  </a:cxn>
                  <a:cxn ang="0">
                    <a:pos x="0" y="80"/>
                  </a:cxn>
                  <a:cxn ang="0">
                    <a:pos x="52" y="56"/>
                  </a:cxn>
                  <a:cxn ang="0">
                    <a:pos x="44" y="32"/>
                  </a:cxn>
                  <a:cxn ang="0">
                    <a:pos x="52" y="8"/>
                  </a:cxn>
                  <a:cxn ang="0">
                    <a:pos x="52" y="0"/>
                  </a:cxn>
                  <a:cxn ang="0">
                    <a:pos x="81" y="0"/>
                  </a:cxn>
                  <a:cxn ang="0">
                    <a:pos x="140" y="16"/>
                  </a:cxn>
                  <a:cxn ang="0">
                    <a:pos x="191" y="64"/>
                  </a:cxn>
                  <a:cxn ang="0">
                    <a:pos x="213" y="64"/>
                  </a:cxn>
                  <a:cxn ang="0">
                    <a:pos x="235" y="80"/>
                  </a:cxn>
                  <a:cxn ang="0">
                    <a:pos x="258" y="72"/>
                  </a:cxn>
                  <a:cxn ang="0">
                    <a:pos x="287" y="88"/>
                  </a:cxn>
                  <a:cxn ang="0">
                    <a:pos x="265" y="96"/>
                  </a:cxn>
                  <a:cxn ang="0">
                    <a:pos x="280" y="128"/>
                  </a:cxn>
                  <a:cxn ang="0">
                    <a:pos x="316" y="104"/>
                  </a:cxn>
                  <a:cxn ang="0">
                    <a:pos x="331" y="128"/>
                  </a:cxn>
                  <a:cxn ang="0">
                    <a:pos x="331" y="208"/>
                  </a:cxn>
                  <a:cxn ang="0">
                    <a:pos x="316" y="224"/>
                  </a:cxn>
                  <a:cxn ang="0">
                    <a:pos x="309" y="240"/>
                  </a:cxn>
                  <a:cxn ang="0">
                    <a:pos x="265" y="240"/>
                  </a:cxn>
                  <a:cxn ang="0">
                    <a:pos x="235" y="264"/>
                  </a:cxn>
                  <a:cxn ang="0">
                    <a:pos x="213" y="248"/>
                  </a:cxn>
                  <a:cxn ang="0">
                    <a:pos x="206" y="224"/>
                  </a:cxn>
                  <a:cxn ang="0">
                    <a:pos x="177" y="208"/>
                  </a:cxn>
                  <a:cxn ang="0">
                    <a:pos x="110" y="240"/>
                  </a:cxn>
                  <a:cxn ang="0">
                    <a:pos x="88" y="232"/>
                  </a:cxn>
                  <a:cxn ang="0">
                    <a:pos x="66" y="240"/>
                  </a:cxn>
                </a:cxnLst>
                <a:rect l="0" t="0" r="r" b="b"/>
                <a:pathLst>
                  <a:path w="332" h="265">
                    <a:moveTo>
                      <a:pt x="66" y="240"/>
                    </a:moveTo>
                    <a:lnTo>
                      <a:pt x="22" y="200"/>
                    </a:lnTo>
                    <a:lnTo>
                      <a:pt x="52" y="184"/>
                    </a:lnTo>
                    <a:lnTo>
                      <a:pt x="7" y="176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15" y="144"/>
                    </a:lnTo>
                    <a:lnTo>
                      <a:pt x="0" y="112"/>
                    </a:lnTo>
                    <a:lnTo>
                      <a:pt x="0" y="80"/>
                    </a:lnTo>
                    <a:lnTo>
                      <a:pt x="52" y="56"/>
                    </a:lnTo>
                    <a:lnTo>
                      <a:pt x="44" y="32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81" y="0"/>
                    </a:lnTo>
                    <a:lnTo>
                      <a:pt x="140" y="16"/>
                    </a:lnTo>
                    <a:lnTo>
                      <a:pt x="191" y="64"/>
                    </a:lnTo>
                    <a:lnTo>
                      <a:pt x="213" y="64"/>
                    </a:lnTo>
                    <a:lnTo>
                      <a:pt x="235" y="80"/>
                    </a:lnTo>
                    <a:lnTo>
                      <a:pt x="258" y="72"/>
                    </a:lnTo>
                    <a:lnTo>
                      <a:pt x="287" y="88"/>
                    </a:lnTo>
                    <a:lnTo>
                      <a:pt x="265" y="96"/>
                    </a:lnTo>
                    <a:lnTo>
                      <a:pt x="280" y="128"/>
                    </a:lnTo>
                    <a:lnTo>
                      <a:pt x="316" y="104"/>
                    </a:lnTo>
                    <a:lnTo>
                      <a:pt x="331" y="128"/>
                    </a:lnTo>
                    <a:lnTo>
                      <a:pt x="331" y="208"/>
                    </a:lnTo>
                    <a:lnTo>
                      <a:pt x="316" y="224"/>
                    </a:lnTo>
                    <a:lnTo>
                      <a:pt x="309" y="240"/>
                    </a:lnTo>
                    <a:lnTo>
                      <a:pt x="265" y="240"/>
                    </a:lnTo>
                    <a:lnTo>
                      <a:pt x="235" y="264"/>
                    </a:lnTo>
                    <a:lnTo>
                      <a:pt x="213" y="248"/>
                    </a:lnTo>
                    <a:lnTo>
                      <a:pt x="206" y="224"/>
                    </a:lnTo>
                    <a:lnTo>
                      <a:pt x="177" y="208"/>
                    </a:lnTo>
                    <a:lnTo>
                      <a:pt x="110" y="240"/>
                    </a:lnTo>
                    <a:lnTo>
                      <a:pt x="88" y="232"/>
                    </a:lnTo>
                    <a:lnTo>
                      <a:pt x="66" y="2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55"/>
              <p:cNvSpPr>
                <a:spLocks/>
              </p:cNvSpPr>
              <p:nvPr/>
            </p:nvSpPr>
            <p:spPr bwMode="auto">
              <a:xfrm rot="704206">
                <a:off x="3429000" y="4816475"/>
                <a:ext cx="827087" cy="644525"/>
              </a:xfrm>
              <a:custGeom>
                <a:avLst/>
                <a:gdLst/>
                <a:ahLst/>
                <a:cxnLst>
                  <a:cxn ang="0">
                    <a:pos x="214" y="264"/>
                  </a:cxn>
                  <a:cxn ang="0">
                    <a:pos x="200" y="232"/>
                  </a:cxn>
                  <a:cxn ang="0">
                    <a:pos x="177" y="232"/>
                  </a:cxn>
                  <a:cxn ang="0">
                    <a:pos x="118" y="232"/>
                  </a:cxn>
                  <a:cxn ang="0">
                    <a:pos x="103" y="200"/>
                  </a:cxn>
                  <a:cxn ang="0">
                    <a:pos x="89" y="192"/>
                  </a:cxn>
                  <a:cxn ang="0">
                    <a:pos x="74" y="208"/>
                  </a:cxn>
                  <a:cxn ang="0">
                    <a:pos x="52" y="208"/>
                  </a:cxn>
                  <a:cxn ang="0">
                    <a:pos x="0" y="32"/>
                  </a:cxn>
                  <a:cxn ang="0">
                    <a:pos x="22" y="24"/>
                  </a:cxn>
                  <a:cxn ang="0">
                    <a:pos x="44" y="32"/>
                  </a:cxn>
                  <a:cxn ang="0">
                    <a:pos x="111" y="0"/>
                  </a:cxn>
                  <a:cxn ang="0">
                    <a:pos x="140" y="16"/>
                  </a:cxn>
                  <a:cxn ang="0">
                    <a:pos x="148" y="40"/>
                  </a:cxn>
                  <a:cxn ang="0">
                    <a:pos x="170" y="56"/>
                  </a:cxn>
                  <a:cxn ang="0">
                    <a:pos x="200" y="32"/>
                  </a:cxn>
                  <a:cxn ang="0">
                    <a:pos x="244" y="32"/>
                  </a:cxn>
                  <a:cxn ang="0">
                    <a:pos x="251" y="16"/>
                  </a:cxn>
                  <a:cxn ang="0">
                    <a:pos x="266" y="0"/>
                  </a:cxn>
                  <a:cxn ang="0">
                    <a:pos x="273" y="0"/>
                  </a:cxn>
                  <a:cxn ang="0">
                    <a:pos x="288" y="32"/>
                  </a:cxn>
                  <a:cxn ang="0">
                    <a:pos x="325" y="64"/>
                  </a:cxn>
                  <a:cxn ang="0">
                    <a:pos x="325" y="96"/>
                  </a:cxn>
                  <a:cxn ang="0">
                    <a:pos x="340" y="120"/>
                  </a:cxn>
                  <a:cxn ang="0">
                    <a:pos x="340" y="128"/>
                  </a:cxn>
                  <a:cxn ang="0">
                    <a:pos x="392" y="144"/>
                  </a:cxn>
                  <a:cxn ang="0">
                    <a:pos x="355" y="192"/>
                  </a:cxn>
                  <a:cxn ang="0">
                    <a:pos x="384" y="224"/>
                  </a:cxn>
                  <a:cxn ang="0">
                    <a:pos x="392" y="200"/>
                  </a:cxn>
                  <a:cxn ang="0">
                    <a:pos x="407" y="200"/>
                  </a:cxn>
                  <a:cxn ang="0">
                    <a:pos x="399" y="232"/>
                  </a:cxn>
                  <a:cxn ang="0">
                    <a:pos x="436" y="272"/>
                  </a:cxn>
                  <a:cxn ang="0">
                    <a:pos x="414" y="280"/>
                  </a:cxn>
                  <a:cxn ang="0">
                    <a:pos x="414" y="296"/>
                  </a:cxn>
                  <a:cxn ang="0">
                    <a:pos x="421" y="304"/>
                  </a:cxn>
                  <a:cxn ang="0">
                    <a:pos x="414" y="336"/>
                  </a:cxn>
                  <a:cxn ang="0">
                    <a:pos x="370" y="336"/>
                  </a:cxn>
                  <a:cxn ang="0">
                    <a:pos x="333" y="360"/>
                  </a:cxn>
                  <a:cxn ang="0">
                    <a:pos x="318" y="344"/>
                  </a:cxn>
                  <a:cxn ang="0">
                    <a:pos x="303" y="320"/>
                  </a:cxn>
                  <a:cxn ang="0">
                    <a:pos x="281" y="336"/>
                  </a:cxn>
                  <a:cxn ang="0">
                    <a:pos x="251" y="312"/>
                  </a:cxn>
                  <a:cxn ang="0">
                    <a:pos x="244" y="288"/>
                  </a:cxn>
                  <a:cxn ang="0">
                    <a:pos x="229" y="280"/>
                  </a:cxn>
                  <a:cxn ang="0">
                    <a:pos x="214" y="264"/>
                  </a:cxn>
                </a:cxnLst>
                <a:rect l="0" t="0" r="r" b="b"/>
                <a:pathLst>
                  <a:path w="437" h="361">
                    <a:moveTo>
                      <a:pt x="214" y="264"/>
                    </a:moveTo>
                    <a:lnTo>
                      <a:pt x="200" y="232"/>
                    </a:lnTo>
                    <a:lnTo>
                      <a:pt x="177" y="232"/>
                    </a:lnTo>
                    <a:lnTo>
                      <a:pt x="118" y="232"/>
                    </a:lnTo>
                    <a:lnTo>
                      <a:pt x="103" y="200"/>
                    </a:lnTo>
                    <a:lnTo>
                      <a:pt x="89" y="192"/>
                    </a:lnTo>
                    <a:lnTo>
                      <a:pt x="74" y="208"/>
                    </a:lnTo>
                    <a:lnTo>
                      <a:pt x="52" y="208"/>
                    </a:lnTo>
                    <a:lnTo>
                      <a:pt x="0" y="32"/>
                    </a:lnTo>
                    <a:lnTo>
                      <a:pt x="22" y="24"/>
                    </a:lnTo>
                    <a:lnTo>
                      <a:pt x="44" y="32"/>
                    </a:lnTo>
                    <a:lnTo>
                      <a:pt x="111" y="0"/>
                    </a:lnTo>
                    <a:lnTo>
                      <a:pt x="140" y="16"/>
                    </a:lnTo>
                    <a:lnTo>
                      <a:pt x="148" y="40"/>
                    </a:lnTo>
                    <a:lnTo>
                      <a:pt x="170" y="56"/>
                    </a:lnTo>
                    <a:lnTo>
                      <a:pt x="200" y="32"/>
                    </a:lnTo>
                    <a:lnTo>
                      <a:pt x="244" y="32"/>
                    </a:lnTo>
                    <a:lnTo>
                      <a:pt x="251" y="16"/>
                    </a:lnTo>
                    <a:lnTo>
                      <a:pt x="266" y="0"/>
                    </a:lnTo>
                    <a:lnTo>
                      <a:pt x="273" y="0"/>
                    </a:lnTo>
                    <a:lnTo>
                      <a:pt x="288" y="32"/>
                    </a:lnTo>
                    <a:lnTo>
                      <a:pt x="325" y="64"/>
                    </a:lnTo>
                    <a:lnTo>
                      <a:pt x="325" y="96"/>
                    </a:lnTo>
                    <a:lnTo>
                      <a:pt x="340" y="120"/>
                    </a:lnTo>
                    <a:lnTo>
                      <a:pt x="340" y="128"/>
                    </a:lnTo>
                    <a:lnTo>
                      <a:pt x="392" y="144"/>
                    </a:lnTo>
                    <a:lnTo>
                      <a:pt x="355" y="192"/>
                    </a:lnTo>
                    <a:lnTo>
                      <a:pt x="384" y="224"/>
                    </a:lnTo>
                    <a:lnTo>
                      <a:pt x="392" y="200"/>
                    </a:lnTo>
                    <a:lnTo>
                      <a:pt x="407" y="200"/>
                    </a:lnTo>
                    <a:lnTo>
                      <a:pt x="399" y="232"/>
                    </a:lnTo>
                    <a:lnTo>
                      <a:pt x="436" y="272"/>
                    </a:lnTo>
                    <a:lnTo>
                      <a:pt x="414" y="280"/>
                    </a:lnTo>
                    <a:lnTo>
                      <a:pt x="414" y="296"/>
                    </a:lnTo>
                    <a:lnTo>
                      <a:pt x="421" y="304"/>
                    </a:lnTo>
                    <a:lnTo>
                      <a:pt x="414" y="336"/>
                    </a:lnTo>
                    <a:lnTo>
                      <a:pt x="370" y="336"/>
                    </a:lnTo>
                    <a:lnTo>
                      <a:pt x="333" y="360"/>
                    </a:lnTo>
                    <a:lnTo>
                      <a:pt x="318" y="344"/>
                    </a:lnTo>
                    <a:lnTo>
                      <a:pt x="303" y="320"/>
                    </a:lnTo>
                    <a:lnTo>
                      <a:pt x="281" y="336"/>
                    </a:lnTo>
                    <a:lnTo>
                      <a:pt x="251" y="312"/>
                    </a:lnTo>
                    <a:lnTo>
                      <a:pt x="244" y="288"/>
                    </a:lnTo>
                    <a:lnTo>
                      <a:pt x="229" y="280"/>
                    </a:lnTo>
                    <a:lnTo>
                      <a:pt x="214" y="2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156"/>
              <p:cNvSpPr>
                <a:spLocks/>
              </p:cNvSpPr>
              <p:nvPr/>
            </p:nvSpPr>
            <p:spPr bwMode="auto">
              <a:xfrm rot="704206">
                <a:off x="3825875" y="5067300"/>
                <a:ext cx="239712" cy="244475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18" y="8"/>
                  </a:cxn>
                  <a:cxn ang="0">
                    <a:pos x="103" y="8"/>
                  </a:cxn>
                  <a:cxn ang="0">
                    <a:pos x="88" y="40"/>
                  </a:cxn>
                  <a:cxn ang="0">
                    <a:pos x="52" y="72"/>
                  </a:cxn>
                  <a:cxn ang="0">
                    <a:pos x="15" y="80"/>
                  </a:cxn>
                  <a:cxn ang="0">
                    <a:pos x="7" y="96"/>
                  </a:cxn>
                  <a:cxn ang="0">
                    <a:pos x="22" y="112"/>
                  </a:cxn>
                  <a:cxn ang="0">
                    <a:pos x="0" y="136"/>
                  </a:cxn>
                </a:cxnLst>
                <a:rect l="0" t="0" r="r" b="b"/>
                <a:pathLst>
                  <a:path w="126" h="137">
                    <a:moveTo>
                      <a:pt x="125" y="0"/>
                    </a:moveTo>
                    <a:lnTo>
                      <a:pt x="118" y="8"/>
                    </a:lnTo>
                    <a:lnTo>
                      <a:pt x="103" y="8"/>
                    </a:lnTo>
                    <a:lnTo>
                      <a:pt x="88" y="40"/>
                    </a:lnTo>
                    <a:lnTo>
                      <a:pt x="52" y="72"/>
                    </a:lnTo>
                    <a:lnTo>
                      <a:pt x="15" y="80"/>
                    </a:lnTo>
                    <a:lnTo>
                      <a:pt x="7" y="96"/>
                    </a:lnTo>
                    <a:lnTo>
                      <a:pt x="22" y="112"/>
                    </a:lnTo>
                    <a:lnTo>
                      <a:pt x="0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157"/>
              <p:cNvSpPr>
                <a:spLocks/>
              </p:cNvSpPr>
              <p:nvPr/>
            </p:nvSpPr>
            <p:spPr bwMode="auto">
              <a:xfrm rot="704206">
                <a:off x="3136900" y="4084638"/>
                <a:ext cx="409575" cy="614363"/>
              </a:xfrm>
              <a:custGeom>
                <a:avLst/>
                <a:gdLst/>
                <a:ahLst/>
                <a:cxnLst>
                  <a:cxn ang="0">
                    <a:pos x="215" y="136"/>
                  </a:cxn>
                  <a:cxn ang="0">
                    <a:pos x="215" y="144"/>
                  </a:cxn>
                  <a:cxn ang="0">
                    <a:pos x="208" y="168"/>
                  </a:cxn>
                  <a:cxn ang="0">
                    <a:pos x="215" y="192"/>
                  </a:cxn>
                  <a:cxn ang="0">
                    <a:pos x="163" y="216"/>
                  </a:cxn>
                  <a:cxn ang="0">
                    <a:pos x="163" y="248"/>
                  </a:cxn>
                  <a:cxn ang="0">
                    <a:pos x="178" y="280"/>
                  </a:cxn>
                  <a:cxn ang="0">
                    <a:pos x="163" y="296"/>
                  </a:cxn>
                  <a:cxn ang="0">
                    <a:pos x="163" y="312"/>
                  </a:cxn>
                  <a:cxn ang="0">
                    <a:pos x="104" y="344"/>
                  </a:cxn>
                  <a:cxn ang="0">
                    <a:pos x="82" y="336"/>
                  </a:cxn>
                  <a:cxn ang="0">
                    <a:pos x="82" y="312"/>
                  </a:cxn>
                  <a:cxn ang="0">
                    <a:pos x="104" y="312"/>
                  </a:cxn>
                  <a:cxn ang="0">
                    <a:pos x="37" y="264"/>
                  </a:cxn>
                  <a:cxn ang="0">
                    <a:pos x="0" y="272"/>
                  </a:cxn>
                  <a:cxn ang="0">
                    <a:pos x="22" y="240"/>
                  </a:cxn>
                  <a:cxn ang="0">
                    <a:pos x="15" y="200"/>
                  </a:cxn>
                  <a:cxn ang="0">
                    <a:pos x="7" y="192"/>
                  </a:cxn>
                  <a:cxn ang="0">
                    <a:pos x="15" y="160"/>
                  </a:cxn>
                  <a:cxn ang="0">
                    <a:pos x="37" y="152"/>
                  </a:cxn>
                  <a:cxn ang="0">
                    <a:pos x="37" y="128"/>
                  </a:cxn>
                  <a:cxn ang="0">
                    <a:pos x="67" y="120"/>
                  </a:cxn>
                  <a:cxn ang="0">
                    <a:pos x="67" y="88"/>
                  </a:cxn>
                  <a:cxn ang="0">
                    <a:pos x="44" y="6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82" y="8"/>
                  </a:cxn>
                  <a:cxn ang="0">
                    <a:pos x="82" y="40"/>
                  </a:cxn>
                  <a:cxn ang="0">
                    <a:pos x="126" y="56"/>
                  </a:cxn>
                  <a:cxn ang="0">
                    <a:pos x="141" y="40"/>
                  </a:cxn>
                  <a:cxn ang="0">
                    <a:pos x="163" y="56"/>
                  </a:cxn>
                  <a:cxn ang="0">
                    <a:pos x="200" y="24"/>
                  </a:cxn>
                  <a:cxn ang="0">
                    <a:pos x="200" y="32"/>
                  </a:cxn>
                  <a:cxn ang="0">
                    <a:pos x="208" y="88"/>
                  </a:cxn>
                  <a:cxn ang="0">
                    <a:pos x="215" y="136"/>
                  </a:cxn>
                </a:cxnLst>
                <a:rect l="0" t="0" r="r" b="b"/>
                <a:pathLst>
                  <a:path w="216" h="345">
                    <a:moveTo>
                      <a:pt x="215" y="136"/>
                    </a:moveTo>
                    <a:lnTo>
                      <a:pt x="215" y="144"/>
                    </a:lnTo>
                    <a:lnTo>
                      <a:pt x="208" y="168"/>
                    </a:lnTo>
                    <a:lnTo>
                      <a:pt x="215" y="192"/>
                    </a:lnTo>
                    <a:lnTo>
                      <a:pt x="163" y="216"/>
                    </a:lnTo>
                    <a:lnTo>
                      <a:pt x="163" y="248"/>
                    </a:lnTo>
                    <a:lnTo>
                      <a:pt x="178" y="280"/>
                    </a:lnTo>
                    <a:lnTo>
                      <a:pt x="163" y="296"/>
                    </a:lnTo>
                    <a:lnTo>
                      <a:pt x="163" y="312"/>
                    </a:lnTo>
                    <a:lnTo>
                      <a:pt x="104" y="344"/>
                    </a:lnTo>
                    <a:lnTo>
                      <a:pt x="82" y="336"/>
                    </a:lnTo>
                    <a:lnTo>
                      <a:pt x="82" y="312"/>
                    </a:lnTo>
                    <a:lnTo>
                      <a:pt x="104" y="312"/>
                    </a:lnTo>
                    <a:lnTo>
                      <a:pt x="37" y="264"/>
                    </a:lnTo>
                    <a:lnTo>
                      <a:pt x="0" y="272"/>
                    </a:lnTo>
                    <a:lnTo>
                      <a:pt x="22" y="240"/>
                    </a:lnTo>
                    <a:lnTo>
                      <a:pt x="15" y="200"/>
                    </a:lnTo>
                    <a:lnTo>
                      <a:pt x="7" y="192"/>
                    </a:lnTo>
                    <a:lnTo>
                      <a:pt x="15" y="160"/>
                    </a:lnTo>
                    <a:lnTo>
                      <a:pt x="37" y="152"/>
                    </a:lnTo>
                    <a:lnTo>
                      <a:pt x="37" y="128"/>
                    </a:lnTo>
                    <a:lnTo>
                      <a:pt x="67" y="120"/>
                    </a:lnTo>
                    <a:lnTo>
                      <a:pt x="67" y="88"/>
                    </a:lnTo>
                    <a:lnTo>
                      <a:pt x="44" y="6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82" y="8"/>
                    </a:lnTo>
                    <a:lnTo>
                      <a:pt x="82" y="40"/>
                    </a:lnTo>
                    <a:lnTo>
                      <a:pt x="126" y="56"/>
                    </a:lnTo>
                    <a:lnTo>
                      <a:pt x="141" y="40"/>
                    </a:lnTo>
                    <a:lnTo>
                      <a:pt x="163" y="56"/>
                    </a:lnTo>
                    <a:lnTo>
                      <a:pt x="200" y="24"/>
                    </a:lnTo>
                    <a:lnTo>
                      <a:pt x="200" y="32"/>
                    </a:lnTo>
                    <a:lnTo>
                      <a:pt x="208" y="88"/>
                    </a:lnTo>
                    <a:lnTo>
                      <a:pt x="215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58"/>
              <p:cNvSpPr>
                <a:spLocks/>
              </p:cNvSpPr>
              <p:nvPr/>
            </p:nvSpPr>
            <p:spPr bwMode="auto">
              <a:xfrm rot="704206">
                <a:off x="2398713" y="2660650"/>
                <a:ext cx="1233487" cy="760413"/>
              </a:xfrm>
              <a:custGeom>
                <a:avLst/>
                <a:gdLst/>
                <a:ahLst/>
                <a:cxnLst>
                  <a:cxn ang="0">
                    <a:pos x="643" y="64"/>
                  </a:cxn>
                  <a:cxn ang="0">
                    <a:pos x="643" y="96"/>
                  </a:cxn>
                  <a:cxn ang="0">
                    <a:pos x="650" y="120"/>
                  </a:cxn>
                  <a:cxn ang="0">
                    <a:pos x="598" y="160"/>
                  </a:cxn>
                  <a:cxn ang="0">
                    <a:pos x="561" y="168"/>
                  </a:cxn>
                  <a:cxn ang="0">
                    <a:pos x="517" y="200"/>
                  </a:cxn>
                  <a:cxn ang="0">
                    <a:pos x="502" y="208"/>
                  </a:cxn>
                  <a:cxn ang="0">
                    <a:pos x="488" y="208"/>
                  </a:cxn>
                  <a:cxn ang="0">
                    <a:pos x="473" y="232"/>
                  </a:cxn>
                  <a:cxn ang="0">
                    <a:pos x="458" y="232"/>
                  </a:cxn>
                  <a:cxn ang="0">
                    <a:pos x="436" y="224"/>
                  </a:cxn>
                  <a:cxn ang="0">
                    <a:pos x="414" y="248"/>
                  </a:cxn>
                  <a:cxn ang="0">
                    <a:pos x="414" y="280"/>
                  </a:cxn>
                  <a:cxn ang="0">
                    <a:pos x="384" y="304"/>
                  </a:cxn>
                  <a:cxn ang="0">
                    <a:pos x="362" y="392"/>
                  </a:cxn>
                  <a:cxn ang="0">
                    <a:pos x="355" y="400"/>
                  </a:cxn>
                  <a:cxn ang="0">
                    <a:pos x="325" y="424"/>
                  </a:cxn>
                  <a:cxn ang="0">
                    <a:pos x="266" y="392"/>
                  </a:cxn>
                  <a:cxn ang="0">
                    <a:pos x="207" y="392"/>
                  </a:cxn>
                  <a:cxn ang="0">
                    <a:pos x="163" y="376"/>
                  </a:cxn>
                  <a:cxn ang="0">
                    <a:pos x="155" y="352"/>
                  </a:cxn>
                  <a:cxn ang="0">
                    <a:pos x="111" y="352"/>
                  </a:cxn>
                  <a:cxn ang="0">
                    <a:pos x="118" y="392"/>
                  </a:cxn>
                  <a:cxn ang="0">
                    <a:pos x="89" y="392"/>
                  </a:cxn>
                  <a:cxn ang="0">
                    <a:pos x="74" y="384"/>
                  </a:cxn>
                  <a:cxn ang="0">
                    <a:pos x="37" y="384"/>
                  </a:cxn>
                  <a:cxn ang="0">
                    <a:pos x="22" y="400"/>
                  </a:cxn>
                  <a:cxn ang="0">
                    <a:pos x="7" y="400"/>
                  </a:cxn>
                  <a:cxn ang="0">
                    <a:pos x="0" y="344"/>
                  </a:cxn>
                  <a:cxn ang="0">
                    <a:pos x="30" y="296"/>
                  </a:cxn>
                  <a:cxn ang="0">
                    <a:pos x="44" y="280"/>
                  </a:cxn>
                  <a:cxn ang="0">
                    <a:pos x="81" y="280"/>
                  </a:cxn>
                  <a:cxn ang="0">
                    <a:pos x="74" y="248"/>
                  </a:cxn>
                  <a:cxn ang="0">
                    <a:pos x="133" y="208"/>
                  </a:cxn>
                  <a:cxn ang="0">
                    <a:pos x="103" y="192"/>
                  </a:cxn>
                  <a:cxn ang="0">
                    <a:pos x="81" y="208"/>
                  </a:cxn>
                  <a:cxn ang="0">
                    <a:pos x="59" y="184"/>
                  </a:cxn>
                  <a:cxn ang="0">
                    <a:pos x="81" y="160"/>
                  </a:cxn>
                  <a:cxn ang="0">
                    <a:pos x="103" y="104"/>
                  </a:cxn>
                  <a:cxn ang="0">
                    <a:pos x="81" y="72"/>
                  </a:cxn>
                  <a:cxn ang="0">
                    <a:pos x="89" y="56"/>
                  </a:cxn>
                  <a:cxn ang="0">
                    <a:pos x="133" y="80"/>
                  </a:cxn>
                  <a:cxn ang="0">
                    <a:pos x="155" y="112"/>
                  </a:cxn>
                  <a:cxn ang="0">
                    <a:pos x="185" y="104"/>
                  </a:cxn>
                  <a:cxn ang="0">
                    <a:pos x="199" y="120"/>
                  </a:cxn>
                  <a:cxn ang="0">
                    <a:pos x="214" y="104"/>
                  </a:cxn>
                  <a:cxn ang="0">
                    <a:pos x="214" y="64"/>
                  </a:cxn>
                  <a:cxn ang="0">
                    <a:pos x="199" y="48"/>
                  </a:cxn>
                  <a:cxn ang="0">
                    <a:pos x="229" y="16"/>
                  </a:cxn>
                  <a:cxn ang="0">
                    <a:pos x="303" y="8"/>
                  </a:cxn>
                  <a:cxn ang="0">
                    <a:pos x="310" y="0"/>
                  </a:cxn>
                  <a:cxn ang="0">
                    <a:pos x="332" y="8"/>
                  </a:cxn>
                  <a:cxn ang="0">
                    <a:pos x="421" y="64"/>
                  </a:cxn>
                  <a:cxn ang="0">
                    <a:pos x="510" y="104"/>
                  </a:cxn>
                  <a:cxn ang="0">
                    <a:pos x="554" y="104"/>
                  </a:cxn>
                  <a:cxn ang="0">
                    <a:pos x="569" y="88"/>
                  </a:cxn>
                  <a:cxn ang="0">
                    <a:pos x="598" y="88"/>
                  </a:cxn>
                  <a:cxn ang="0">
                    <a:pos x="613" y="72"/>
                  </a:cxn>
                  <a:cxn ang="0">
                    <a:pos x="643" y="64"/>
                  </a:cxn>
                </a:cxnLst>
                <a:rect l="0" t="0" r="r" b="b"/>
                <a:pathLst>
                  <a:path w="651" h="425">
                    <a:moveTo>
                      <a:pt x="643" y="64"/>
                    </a:moveTo>
                    <a:lnTo>
                      <a:pt x="643" y="96"/>
                    </a:lnTo>
                    <a:lnTo>
                      <a:pt x="650" y="120"/>
                    </a:lnTo>
                    <a:lnTo>
                      <a:pt x="598" y="160"/>
                    </a:lnTo>
                    <a:lnTo>
                      <a:pt x="561" y="168"/>
                    </a:lnTo>
                    <a:lnTo>
                      <a:pt x="517" y="200"/>
                    </a:lnTo>
                    <a:lnTo>
                      <a:pt x="502" y="208"/>
                    </a:lnTo>
                    <a:lnTo>
                      <a:pt x="488" y="208"/>
                    </a:lnTo>
                    <a:lnTo>
                      <a:pt x="473" y="232"/>
                    </a:lnTo>
                    <a:lnTo>
                      <a:pt x="458" y="232"/>
                    </a:lnTo>
                    <a:lnTo>
                      <a:pt x="436" y="224"/>
                    </a:lnTo>
                    <a:lnTo>
                      <a:pt x="414" y="248"/>
                    </a:lnTo>
                    <a:lnTo>
                      <a:pt x="414" y="280"/>
                    </a:lnTo>
                    <a:lnTo>
                      <a:pt x="384" y="304"/>
                    </a:lnTo>
                    <a:lnTo>
                      <a:pt x="362" y="392"/>
                    </a:lnTo>
                    <a:lnTo>
                      <a:pt x="355" y="400"/>
                    </a:lnTo>
                    <a:lnTo>
                      <a:pt x="325" y="424"/>
                    </a:lnTo>
                    <a:lnTo>
                      <a:pt x="266" y="392"/>
                    </a:lnTo>
                    <a:lnTo>
                      <a:pt x="207" y="392"/>
                    </a:lnTo>
                    <a:lnTo>
                      <a:pt x="163" y="376"/>
                    </a:lnTo>
                    <a:lnTo>
                      <a:pt x="155" y="352"/>
                    </a:lnTo>
                    <a:lnTo>
                      <a:pt x="111" y="352"/>
                    </a:lnTo>
                    <a:lnTo>
                      <a:pt x="118" y="392"/>
                    </a:lnTo>
                    <a:lnTo>
                      <a:pt x="89" y="392"/>
                    </a:lnTo>
                    <a:lnTo>
                      <a:pt x="74" y="384"/>
                    </a:lnTo>
                    <a:lnTo>
                      <a:pt x="37" y="384"/>
                    </a:lnTo>
                    <a:lnTo>
                      <a:pt x="22" y="400"/>
                    </a:lnTo>
                    <a:lnTo>
                      <a:pt x="7" y="400"/>
                    </a:lnTo>
                    <a:lnTo>
                      <a:pt x="0" y="344"/>
                    </a:lnTo>
                    <a:lnTo>
                      <a:pt x="30" y="296"/>
                    </a:lnTo>
                    <a:lnTo>
                      <a:pt x="44" y="280"/>
                    </a:lnTo>
                    <a:lnTo>
                      <a:pt x="81" y="280"/>
                    </a:lnTo>
                    <a:lnTo>
                      <a:pt x="74" y="248"/>
                    </a:lnTo>
                    <a:lnTo>
                      <a:pt x="133" y="208"/>
                    </a:lnTo>
                    <a:lnTo>
                      <a:pt x="103" y="192"/>
                    </a:lnTo>
                    <a:lnTo>
                      <a:pt x="81" y="208"/>
                    </a:lnTo>
                    <a:lnTo>
                      <a:pt x="59" y="184"/>
                    </a:lnTo>
                    <a:lnTo>
                      <a:pt x="81" y="160"/>
                    </a:lnTo>
                    <a:lnTo>
                      <a:pt x="103" y="104"/>
                    </a:lnTo>
                    <a:lnTo>
                      <a:pt x="81" y="72"/>
                    </a:lnTo>
                    <a:lnTo>
                      <a:pt x="89" y="56"/>
                    </a:lnTo>
                    <a:lnTo>
                      <a:pt x="133" y="80"/>
                    </a:lnTo>
                    <a:lnTo>
                      <a:pt x="155" y="112"/>
                    </a:lnTo>
                    <a:lnTo>
                      <a:pt x="185" y="104"/>
                    </a:lnTo>
                    <a:lnTo>
                      <a:pt x="199" y="120"/>
                    </a:lnTo>
                    <a:lnTo>
                      <a:pt x="214" y="104"/>
                    </a:lnTo>
                    <a:lnTo>
                      <a:pt x="214" y="64"/>
                    </a:lnTo>
                    <a:lnTo>
                      <a:pt x="199" y="48"/>
                    </a:lnTo>
                    <a:lnTo>
                      <a:pt x="229" y="16"/>
                    </a:lnTo>
                    <a:lnTo>
                      <a:pt x="303" y="8"/>
                    </a:lnTo>
                    <a:lnTo>
                      <a:pt x="310" y="0"/>
                    </a:lnTo>
                    <a:lnTo>
                      <a:pt x="332" y="8"/>
                    </a:lnTo>
                    <a:lnTo>
                      <a:pt x="421" y="64"/>
                    </a:lnTo>
                    <a:lnTo>
                      <a:pt x="510" y="104"/>
                    </a:lnTo>
                    <a:lnTo>
                      <a:pt x="554" y="104"/>
                    </a:lnTo>
                    <a:lnTo>
                      <a:pt x="569" y="88"/>
                    </a:lnTo>
                    <a:lnTo>
                      <a:pt x="598" y="88"/>
                    </a:lnTo>
                    <a:lnTo>
                      <a:pt x="613" y="72"/>
                    </a:lnTo>
                    <a:lnTo>
                      <a:pt x="643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59"/>
              <p:cNvSpPr>
                <a:spLocks/>
              </p:cNvSpPr>
              <p:nvPr/>
            </p:nvSpPr>
            <p:spPr bwMode="auto">
              <a:xfrm rot="704206">
                <a:off x="2092325" y="2216150"/>
                <a:ext cx="1624012" cy="944563"/>
              </a:xfrm>
              <a:custGeom>
                <a:avLst/>
                <a:gdLst/>
                <a:ahLst/>
                <a:cxnLst>
                  <a:cxn ang="0">
                    <a:pos x="503" y="240"/>
                  </a:cxn>
                  <a:cxn ang="0">
                    <a:pos x="533" y="240"/>
                  </a:cxn>
                  <a:cxn ang="0">
                    <a:pos x="710" y="336"/>
                  </a:cxn>
                  <a:cxn ang="0">
                    <a:pos x="769" y="320"/>
                  </a:cxn>
                  <a:cxn ang="0">
                    <a:pos x="814" y="304"/>
                  </a:cxn>
                  <a:cxn ang="0">
                    <a:pos x="851" y="296"/>
                  </a:cxn>
                  <a:cxn ang="0">
                    <a:pos x="843" y="264"/>
                  </a:cxn>
                  <a:cxn ang="0">
                    <a:pos x="858" y="216"/>
                  </a:cxn>
                  <a:cxn ang="0">
                    <a:pos x="777" y="168"/>
                  </a:cxn>
                  <a:cxn ang="0">
                    <a:pos x="747" y="96"/>
                  </a:cxn>
                  <a:cxn ang="0">
                    <a:pos x="762" y="176"/>
                  </a:cxn>
                  <a:cxn ang="0">
                    <a:pos x="740" y="232"/>
                  </a:cxn>
                  <a:cxn ang="0">
                    <a:pos x="703" y="240"/>
                  </a:cxn>
                  <a:cxn ang="0">
                    <a:pos x="718" y="192"/>
                  </a:cxn>
                  <a:cxn ang="0">
                    <a:pos x="636" y="184"/>
                  </a:cxn>
                  <a:cxn ang="0">
                    <a:pos x="584" y="176"/>
                  </a:cxn>
                  <a:cxn ang="0">
                    <a:pos x="629" y="144"/>
                  </a:cxn>
                  <a:cxn ang="0">
                    <a:pos x="570" y="160"/>
                  </a:cxn>
                  <a:cxn ang="0">
                    <a:pos x="488" y="136"/>
                  </a:cxn>
                  <a:cxn ang="0">
                    <a:pos x="451" y="136"/>
                  </a:cxn>
                  <a:cxn ang="0">
                    <a:pos x="392" y="152"/>
                  </a:cxn>
                  <a:cxn ang="0">
                    <a:pos x="444" y="112"/>
                  </a:cxn>
                  <a:cxn ang="0">
                    <a:pos x="399" y="0"/>
                  </a:cxn>
                  <a:cxn ang="0">
                    <a:pos x="362" y="88"/>
                  </a:cxn>
                  <a:cxn ang="0">
                    <a:pos x="340" y="144"/>
                  </a:cxn>
                  <a:cxn ang="0">
                    <a:pos x="303" y="104"/>
                  </a:cxn>
                  <a:cxn ang="0">
                    <a:pos x="207" y="128"/>
                  </a:cxn>
                  <a:cxn ang="0">
                    <a:pos x="163" y="128"/>
                  </a:cxn>
                  <a:cxn ang="0">
                    <a:pos x="118" y="104"/>
                  </a:cxn>
                  <a:cxn ang="0">
                    <a:pos x="81" y="144"/>
                  </a:cxn>
                  <a:cxn ang="0">
                    <a:pos x="44" y="184"/>
                  </a:cxn>
                  <a:cxn ang="0">
                    <a:pos x="44" y="256"/>
                  </a:cxn>
                  <a:cxn ang="0">
                    <a:pos x="0" y="288"/>
                  </a:cxn>
                  <a:cxn ang="0">
                    <a:pos x="59" y="392"/>
                  </a:cxn>
                  <a:cxn ang="0">
                    <a:pos x="96" y="416"/>
                  </a:cxn>
                  <a:cxn ang="0">
                    <a:pos x="178" y="456"/>
                  </a:cxn>
                  <a:cxn ang="0">
                    <a:pos x="229" y="496"/>
                  </a:cxn>
                  <a:cxn ang="0">
                    <a:pos x="244" y="512"/>
                  </a:cxn>
                  <a:cxn ang="0">
                    <a:pos x="274" y="480"/>
                  </a:cxn>
                  <a:cxn ang="0">
                    <a:pos x="303" y="424"/>
                  </a:cxn>
                  <a:cxn ang="0">
                    <a:pos x="259" y="416"/>
                  </a:cxn>
                  <a:cxn ang="0">
                    <a:pos x="303" y="336"/>
                  </a:cxn>
                  <a:cxn ang="0">
                    <a:pos x="288" y="288"/>
                  </a:cxn>
                  <a:cxn ang="0">
                    <a:pos x="355" y="344"/>
                  </a:cxn>
                  <a:cxn ang="0">
                    <a:pos x="399" y="352"/>
                  </a:cxn>
                  <a:cxn ang="0">
                    <a:pos x="414" y="296"/>
                  </a:cxn>
                  <a:cxn ang="0">
                    <a:pos x="429" y="248"/>
                  </a:cxn>
                </a:cxnLst>
                <a:rect l="0" t="0" r="r" b="b"/>
                <a:pathLst>
                  <a:path w="859" h="529">
                    <a:moveTo>
                      <a:pt x="429" y="248"/>
                    </a:moveTo>
                    <a:lnTo>
                      <a:pt x="503" y="240"/>
                    </a:lnTo>
                    <a:lnTo>
                      <a:pt x="510" y="232"/>
                    </a:lnTo>
                    <a:lnTo>
                      <a:pt x="533" y="240"/>
                    </a:lnTo>
                    <a:lnTo>
                      <a:pt x="621" y="296"/>
                    </a:lnTo>
                    <a:lnTo>
                      <a:pt x="710" y="336"/>
                    </a:lnTo>
                    <a:lnTo>
                      <a:pt x="755" y="336"/>
                    </a:lnTo>
                    <a:lnTo>
                      <a:pt x="769" y="320"/>
                    </a:lnTo>
                    <a:lnTo>
                      <a:pt x="799" y="320"/>
                    </a:lnTo>
                    <a:lnTo>
                      <a:pt x="814" y="304"/>
                    </a:lnTo>
                    <a:lnTo>
                      <a:pt x="843" y="296"/>
                    </a:lnTo>
                    <a:lnTo>
                      <a:pt x="851" y="296"/>
                    </a:lnTo>
                    <a:lnTo>
                      <a:pt x="858" y="280"/>
                    </a:lnTo>
                    <a:lnTo>
                      <a:pt x="843" y="264"/>
                    </a:lnTo>
                    <a:lnTo>
                      <a:pt x="858" y="248"/>
                    </a:lnTo>
                    <a:lnTo>
                      <a:pt x="858" y="216"/>
                    </a:lnTo>
                    <a:lnTo>
                      <a:pt x="806" y="168"/>
                    </a:lnTo>
                    <a:lnTo>
                      <a:pt x="777" y="168"/>
                    </a:lnTo>
                    <a:lnTo>
                      <a:pt x="777" y="120"/>
                    </a:lnTo>
                    <a:lnTo>
                      <a:pt x="747" y="96"/>
                    </a:lnTo>
                    <a:lnTo>
                      <a:pt x="747" y="128"/>
                    </a:lnTo>
                    <a:lnTo>
                      <a:pt x="762" y="176"/>
                    </a:lnTo>
                    <a:lnTo>
                      <a:pt x="762" y="216"/>
                    </a:lnTo>
                    <a:lnTo>
                      <a:pt x="740" y="232"/>
                    </a:lnTo>
                    <a:lnTo>
                      <a:pt x="725" y="256"/>
                    </a:lnTo>
                    <a:lnTo>
                      <a:pt x="703" y="240"/>
                    </a:lnTo>
                    <a:lnTo>
                      <a:pt x="725" y="224"/>
                    </a:lnTo>
                    <a:lnTo>
                      <a:pt x="718" y="192"/>
                    </a:lnTo>
                    <a:lnTo>
                      <a:pt x="673" y="200"/>
                    </a:lnTo>
                    <a:lnTo>
                      <a:pt x="636" y="184"/>
                    </a:lnTo>
                    <a:lnTo>
                      <a:pt x="607" y="200"/>
                    </a:lnTo>
                    <a:lnTo>
                      <a:pt x="584" y="176"/>
                    </a:lnTo>
                    <a:lnTo>
                      <a:pt x="629" y="168"/>
                    </a:lnTo>
                    <a:lnTo>
                      <a:pt x="629" y="144"/>
                    </a:lnTo>
                    <a:lnTo>
                      <a:pt x="584" y="136"/>
                    </a:lnTo>
                    <a:lnTo>
                      <a:pt x="570" y="160"/>
                    </a:lnTo>
                    <a:lnTo>
                      <a:pt x="555" y="144"/>
                    </a:lnTo>
                    <a:lnTo>
                      <a:pt x="488" y="136"/>
                    </a:lnTo>
                    <a:lnTo>
                      <a:pt x="473" y="152"/>
                    </a:lnTo>
                    <a:lnTo>
                      <a:pt x="451" y="136"/>
                    </a:lnTo>
                    <a:lnTo>
                      <a:pt x="429" y="168"/>
                    </a:lnTo>
                    <a:lnTo>
                      <a:pt x="392" y="152"/>
                    </a:lnTo>
                    <a:lnTo>
                      <a:pt x="407" y="104"/>
                    </a:lnTo>
                    <a:lnTo>
                      <a:pt x="444" y="112"/>
                    </a:lnTo>
                    <a:lnTo>
                      <a:pt x="451" y="56"/>
                    </a:lnTo>
                    <a:lnTo>
                      <a:pt x="399" y="0"/>
                    </a:lnTo>
                    <a:lnTo>
                      <a:pt x="407" y="56"/>
                    </a:lnTo>
                    <a:lnTo>
                      <a:pt x="362" y="88"/>
                    </a:lnTo>
                    <a:lnTo>
                      <a:pt x="355" y="136"/>
                    </a:lnTo>
                    <a:lnTo>
                      <a:pt x="340" y="144"/>
                    </a:lnTo>
                    <a:lnTo>
                      <a:pt x="333" y="152"/>
                    </a:lnTo>
                    <a:lnTo>
                      <a:pt x="303" y="104"/>
                    </a:lnTo>
                    <a:lnTo>
                      <a:pt x="244" y="104"/>
                    </a:lnTo>
                    <a:lnTo>
                      <a:pt x="207" y="128"/>
                    </a:lnTo>
                    <a:lnTo>
                      <a:pt x="192" y="168"/>
                    </a:lnTo>
                    <a:lnTo>
                      <a:pt x="163" y="128"/>
                    </a:lnTo>
                    <a:lnTo>
                      <a:pt x="141" y="80"/>
                    </a:lnTo>
                    <a:lnTo>
                      <a:pt x="118" y="104"/>
                    </a:lnTo>
                    <a:lnTo>
                      <a:pt x="126" y="152"/>
                    </a:lnTo>
                    <a:lnTo>
                      <a:pt x="81" y="144"/>
                    </a:lnTo>
                    <a:lnTo>
                      <a:pt x="67" y="144"/>
                    </a:lnTo>
                    <a:lnTo>
                      <a:pt x="44" y="184"/>
                    </a:lnTo>
                    <a:lnTo>
                      <a:pt x="59" y="208"/>
                    </a:lnTo>
                    <a:lnTo>
                      <a:pt x="44" y="256"/>
                    </a:lnTo>
                    <a:lnTo>
                      <a:pt x="15" y="280"/>
                    </a:lnTo>
                    <a:lnTo>
                      <a:pt x="0" y="288"/>
                    </a:lnTo>
                    <a:lnTo>
                      <a:pt x="7" y="336"/>
                    </a:lnTo>
                    <a:lnTo>
                      <a:pt x="59" y="392"/>
                    </a:lnTo>
                    <a:lnTo>
                      <a:pt x="89" y="392"/>
                    </a:lnTo>
                    <a:lnTo>
                      <a:pt x="96" y="416"/>
                    </a:lnTo>
                    <a:lnTo>
                      <a:pt x="126" y="424"/>
                    </a:lnTo>
                    <a:lnTo>
                      <a:pt x="178" y="456"/>
                    </a:lnTo>
                    <a:lnTo>
                      <a:pt x="192" y="488"/>
                    </a:lnTo>
                    <a:lnTo>
                      <a:pt x="229" y="496"/>
                    </a:lnTo>
                    <a:lnTo>
                      <a:pt x="229" y="528"/>
                    </a:lnTo>
                    <a:lnTo>
                      <a:pt x="244" y="512"/>
                    </a:lnTo>
                    <a:lnTo>
                      <a:pt x="281" y="512"/>
                    </a:lnTo>
                    <a:lnTo>
                      <a:pt x="274" y="480"/>
                    </a:lnTo>
                    <a:lnTo>
                      <a:pt x="333" y="440"/>
                    </a:lnTo>
                    <a:lnTo>
                      <a:pt x="303" y="424"/>
                    </a:lnTo>
                    <a:lnTo>
                      <a:pt x="281" y="440"/>
                    </a:lnTo>
                    <a:lnTo>
                      <a:pt x="259" y="416"/>
                    </a:lnTo>
                    <a:lnTo>
                      <a:pt x="281" y="392"/>
                    </a:lnTo>
                    <a:lnTo>
                      <a:pt x="303" y="336"/>
                    </a:lnTo>
                    <a:lnTo>
                      <a:pt x="281" y="304"/>
                    </a:lnTo>
                    <a:lnTo>
                      <a:pt x="288" y="288"/>
                    </a:lnTo>
                    <a:lnTo>
                      <a:pt x="333" y="312"/>
                    </a:lnTo>
                    <a:lnTo>
                      <a:pt x="355" y="344"/>
                    </a:lnTo>
                    <a:lnTo>
                      <a:pt x="385" y="336"/>
                    </a:lnTo>
                    <a:lnTo>
                      <a:pt x="399" y="352"/>
                    </a:lnTo>
                    <a:lnTo>
                      <a:pt x="414" y="336"/>
                    </a:lnTo>
                    <a:lnTo>
                      <a:pt x="414" y="296"/>
                    </a:lnTo>
                    <a:lnTo>
                      <a:pt x="399" y="280"/>
                    </a:lnTo>
                    <a:lnTo>
                      <a:pt x="429" y="2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60"/>
              <p:cNvSpPr>
                <a:spLocks/>
              </p:cNvSpPr>
              <p:nvPr/>
            </p:nvSpPr>
            <p:spPr bwMode="auto">
              <a:xfrm rot="704206">
                <a:off x="2638425" y="4022725"/>
                <a:ext cx="420687" cy="314325"/>
              </a:xfrm>
              <a:custGeom>
                <a:avLst/>
                <a:gdLst/>
                <a:ahLst/>
                <a:cxnLst>
                  <a:cxn ang="0">
                    <a:pos x="214" y="120"/>
                  </a:cxn>
                  <a:cxn ang="0">
                    <a:pos x="192" y="112"/>
                  </a:cxn>
                  <a:cxn ang="0">
                    <a:pos x="184" y="88"/>
                  </a:cxn>
                  <a:cxn ang="0">
                    <a:pos x="155" y="88"/>
                  </a:cxn>
                  <a:cxn ang="0">
                    <a:pos x="140" y="56"/>
                  </a:cxn>
                  <a:cxn ang="0">
                    <a:pos x="140" y="24"/>
                  </a:cxn>
                  <a:cxn ang="0">
                    <a:pos x="125" y="16"/>
                  </a:cxn>
                  <a:cxn ang="0">
                    <a:pos x="96" y="24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16"/>
                  </a:cxn>
                  <a:cxn ang="0">
                    <a:pos x="22" y="56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22" y="120"/>
                  </a:cxn>
                  <a:cxn ang="0">
                    <a:pos x="22" y="152"/>
                  </a:cxn>
                  <a:cxn ang="0">
                    <a:pos x="59" y="152"/>
                  </a:cxn>
                  <a:cxn ang="0">
                    <a:pos x="81" y="176"/>
                  </a:cxn>
                  <a:cxn ang="0">
                    <a:pos x="103" y="152"/>
                  </a:cxn>
                  <a:cxn ang="0">
                    <a:pos x="184" y="160"/>
                  </a:cxn>
                  <a:cxn ang="0">
                    <a:pos x="221" y="144"/>
                  </a:cxn>
                  <a:cxn ang="0">
                    <a:pos x="214" y="120"/>
                  </a:cxn>
                </a:cxnLst>
                <a:rect l="0" t="0" r="r" b="b"/>
                <a:pathLst>
                  <a:path w="222" h="177">
                    <a:moveTo>
                      <a:pt x="214" y="120"/>
                    </a:moveTo>
                    <a:lnTo>
                      <a:pt x="192" y="112"/>
                    </a:lnTo>
                    <a:lnTo>
                      <a:pt x="184" y="88"/>
                    </a:lnTo>
                    <a:lnTo>
                      <a:pt x="155" y="88"/>
                    </a:lnTo>
                    <a:lnTo>
                      <a:pt x="140" y="56"/>
                    </a:lnTo>
                    <a:lnTo>
                      <a:pt x="140" y="24"/>
                    </a:lnTo>
                    <a:lnTo>
                      <a:pt x="125" y="16"/>
                    </a:lnTo>
                    <a:lnTo>
                      <a:pt x="96" y="24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16"/>
                    </a:lnTo>
                    <a:lnTo>
                      <a:pt x="22" y="56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22" y="120"/>
                    </a:lnTo>
                    <a:lnTo>
                      <a:pt x="22" y="152"/>
                    </a:lnTo>
                    <a:lnTo>
                      <a:pt x="59" y="152"/>
                    </a:lnTo>
                    <a:lnTo>
                      <a:pt x="81" y="176"/>
                    </a:lnTo>
                    <a:lnTo>
                      <a:pt x="103" y="152"/>
                    </a:lnTo>
                    <a:lnTo>
                      <a:pt x="184" y="160"/>
                    </a:lnTo>
                    <a:lnTo>
                      <a:pt x="221" y="144"/>
                    </a:lnTo>
                    <a:lnTo>
                      <a:pt x="214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61"/>
              <p:cNvSpPr>
                <a:spLocks/>
              </p:cNvSpPr>
              <p:nvPr/>
            </p:nvSpPr>
            <p:spPr bwMode="auto">
              <a:xfrm rot="704206">
                <a:off x="2336800" y="3883025"/>
                <a:ext cx="366712" cy="473075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0" y="200"/>
                  </a:cxn>
                  <a:cxn ang="0">
                    <a:pos x="37" y="136"/>
                  </a:cxn>
                  <a:cxn ang="0">
                    <a:pos x="66" y="136"/>
                  </a:cxn>
                  <a:cxn ang="0">
                    <a:pos x="89" y="104"/>
                  </a:cxn>
                  <a:cxn ang="0">
                    <a:pos x="22" y="96"/>
                  </a:cxn>
                  <a:cxn ang="0">
                    <a:pos x="15" y="72"/>
                  </a:cxn>
                  <a:cxn ang="0">
                    <a:pos x="7" y="48"/>
                  </a:cxn>
                  <a:cxn ang="0">
                    <a:pos x="22" y="32"/>
                  </a:cxn>
                  <a:cxn ang="0">
                    <a:pos x="52" y="48"/>
                  </a:cxn>
                  <a:cxn ang="0">
                    <a:pos x="37" y="64"/>
                  </a:cxn>
                  <a:cxn ang="0">
                    <a:pos x="66" y="64"/>
                  </a:cxn>
                  <a:cxn ang="0">
                    <a:pos x="103" y="56"/>
                  </a:cxn>
                  <a:cxn ang="0">
                    <a:pos x="103" y="16"/>
                  </a:cxn>
                  <a:cxn ang="0">
                    <a:pos x="111" y="0"/>
                  </a:cxn>
                  <a:cxn ang="0">
                    <a:pos x="140" y="32"/>
                  </a:cxn>
                  <a:cxn ang="0">
                    <a:pos x="170" y="32"/>
                  </a:cxn>
                  <a:cxn ang="0">
                    <a:pos x="192" y="5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52"/>
                  </a:cxn>
                  <a:cxn ang="0">
                    <a:pos x="185" y="160"/>
                  </a:cxn>
                  <a:cxn ang="0">
                    <a:pos x="185" y="192"/>
                  </a:cxn>
                  <a:cxn ang="0">
                    <a:pos x="140" y="192"/>
                  </a:cxn>
                  <a:cxn ang="0">
                    <a:pos x="111" y="168"/>
                  </a:cxn>
                  <a:cxn ang="0">
                    <a:pos x="96" y="208"/>
                  </a:cxn>
                  <a:cxn ang="0">
                    <a:pos x="111" y="256"/>
                  </a:cxn>
                  <a:cxn ang="0">
                    <a:pos x="59" y="240"/>
                  </a:cxn>
                  <a:cxn ang="0">
                    <a:pos x="59" y="264"/>
                  </a:cxn>
                  <a:cxn ang="0">
                    <a:pos x="22" y="264"/>
                  </a:cxn>
                  <a:cxn ang="0">
                    <a:pos x="37" y="248"/>
                  </a:cxn>
                  <a:cxn ang="0">
                    <a:pos x="22" y="232"/>
                  </a:cxn>
                  <a:cxn ang="0">
                    <a:pos x="0" y="232"/>
                  </a:cxn>
                </a:cxnLst>
                <a:rect l="0" t="0" r="r" b="b"/>
                <a:pathLst>
                  <a:path w="193" h="265">
                    <a:moveTo>
                      <a:pt x="0" y="232"/>
                    </a:moveTo>
                    <a:lnTo>
                      <a:pt x="0" y="200"/>
                    </a:lnTo>
                    <a:lnTo>
                      <a:pt x="37" y="136"/>
                    </a:lnTo>
                    <a:lnTo>
                      <a:pt x="66" y="136"/>
                    </a:lnTo>
                    <a:lnTo>
                      <a:pt x="89" y="104"/>
                    </a:lnTo>
                    <a:lnTo>
                      <a:pt x="22" y="96"/>
                    </a:lnTo>
                    <a:lnTo>
                      <a:pt x="15" y="72"/>
                    </a:lnTo>
                    <a:lnTo>
                      <a:pt x="7" y="48"/>
                    </a:lnTo>
                    <a:lnTo>
                      <a:pt x="22" y="32"/>
                    </a:lnTo>
                    <a:lnTo>
                      <a:pt x="52" y="48"/>
                    </a:lnTo>
                    <a:lnTo>
                      <a:pt x="37" y="64"/>
                    </a:lnTo>
                    <a:lnTo>
                      <a:pt x="66" y="64"/>
                    </a:lnTo>
                    <a:lnTo>
                      <a:pt x="103" y="56"/>
                    </a:lnTo>
                    <a:lnTo>
                      <a:pt x="103" y="16"/>
                    </a:lnTo>
                    <a:lnTo>
                      <a:pt x="111" y="0"/>
                    </a:lnTo>
                    <a:lnTo>
                      <a:pt x="140" y="32"/>
                    </a:lnTo>
                    <a:lnTo>
                      <a:pt x="170" y="32"/>
                    </a:lnTo>
                    <a:lnTo>
                      <a:pt x="192" y="56"/>
                    </a:ln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52"/>
                    </a:lnTo>
                    <a:lnTo>
                      <a:pt x="185" y="160"/>
                    </a:lnTo>
                    <a:lnTo>
                      <a:pt x="185" y="192"/>
                    </a:lnTo>
                    <a:lnTo>
                      <a:pt x="140" y="192"/>
                    </a:lnTo>
                    <a:lnTo>
                      <a:pt x="111" y="168"/>
                    </a:lnTo>
                    <a:lnTo>
                      <a:pt x="96" y="208"/>
                    </a:lnTo>
                    <a:lnTo>
                      <a:pt x="111" y="256"/>
                    </a:lnTo>
                    <a:lnTo>
                      <a:pt x="59" y="240"/>
                    </a:lnTo>
                    <a:lnTo>
                      <a:pt x="59" y="264"/>
                    </a:lnTo>
                    <a:lnTo>
                      <a:pt x="22" y="264"/>
                    </a:lnTo>
                    <a:lnTo>
                      <a:pt x="37" y="248"/>
                    </a:lnTo>
                    <a:lnTo>
                      <a:pt x="22" y="232"/>
                    </a:lnTo>
                    <a:lnTo>
                      <a:pt x="0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62"/>
              <p:cNvSpPr>
                <a:spLocks/>
              </p:cNvSpPr>
              <p:nvPr/>
            </p:nvSpPr>
            <p:spPr bwMode="auto">
              <a:xfrm rot="704206">
                <a:off x="2119313" y="3686175"/>
                <a:ext cx="434975" cy="630238"/>
              </a:xfrm>
              <a:custGeom>
                <a:avLst/>
                <a:gdLst/>
                <a:ahLst/>
                <a:cxnLst>
                  <a:cxn ang="0">
                    <a:pos x="126" y="320"/>
                  </a:cxn>
                  <a:cxn ang="0">
                    <a:pos x="118" y="320"/>
                  </a:cxn>
                  <a:cxn ang="0">
                    <a:pos x="96" y="344"/>
                  </a:cxn>
                  <a:cxn ang="0">
                    <a:pos x="81" y="352"/>
                  </a:cxn>
                  <a:cxn ang="0">
                    <a:pos x="74" y="336"/>
                  </a:cxn>
                  <a:cxn ang="0">
                    <a:pos x="59" y="328"/>
                  </a:cxn>
                  <a:cxn ang="0">
                    <a:pos x="37" y="336"/>
                  </a:cxn>
                  <a:cxn ang="0">
                    <a:pos x="30" y="320"/>
                  </a:cxn>
                  <a:cxn ang="0">
                    <a:pos x="30" y="288"/>
                  </a:cxn>
                  <a:cxn ang="0">
                    <a:pos x="44" y="272"/>
                  </a:cxn>
                  <a:cxn ang="0">
                    <a:pos x="30" y="256"/>
                  </a:cxn>
                  <a:cxn ang="0">
                    <a:pos x="15" y="272"/>
                  </a:cxn>
                  <a:cxn ang="0">
                    <a:pos x="7" y="240"/>
                  </a:cxn>
                  <a:cxn ang="0">
                    <a:pos x="15" y="208"/>
                  </a:cxn>
                  <a:cxn ang="0">
                    <a:pos x="0" y="168"/>
                  </a:cxn>
                  <a:cxn ang="0">
                    <a:pos x="0" y="104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52" y="56"/>
                  </a:cxn>
                  <a:cxn ang="0">
                    <a:pos x="59" y="24"/>
                  </a:cxn>
                  <a:cxn ang="0">
                    <a:pos x="96" y="0"/>
                  </a:cxn>
                  <a:cxn ang="0">
                    <a:pos x="103" y="0"/>
                  </a:cxn>
                  <a:cxn ang="0">
                    <a:pos x="103" y="16"/>
                  </a:cxn>
                  <a:cxn ang="0">
                    <a:pos x="118" y="24"/>
                  </a:cxn>
                  <a:cxn ang="0">
                    <a:pos x="118" y="40"/>
                  </a:cxn>
                  <a:cxn ang="0">
                    <a:pos x="148" y="40"/>
                  </a:cxn>
                  <a:cxn ang="0">
                    <a:pos x="148" y="56"/>
                  </a:cxn>
                  <a:cxn ang="0">
                    <a:pos x="170" y="64"/>
                  </a:cxn>
                  <a:cxn ang="0">
                    <a:pos x="185" y="88"/>
                  </a:cxn>
                  <a:cxn ang="0">
                    <a:pos x="229" y="104"/>
                  </a:cxn>
                  <a:cxn ang="0">
                    <a:pos x="229" y="144"/>
                  </a:cxn>
                  <a:cxn ang="0">
                    <a:pos x="192" y="152"/>
                  </a:cxn>
                  <a:cxn ang="0">
                    <a:pos x="163" y="152"/>
                  </a:cxn>
                  <a:cxn ang="0">
                    <a:pos x="177" y="136"/>
                  </a:cxn>
                  <a:cxn ang="0">
                    <a:pos x="148" y="120"/>
                  </a:cxn>
                  <a:cxn ang="0">
                    <a:pos x="133" y="136"/>
                  </a:cxn>
                  <a:cxn ang="0">
                    <a:pos x="140" y="160"/>
                  </a:cxn>
                  <a:cxn ang="0">
                    <a:pos x="148" y="184"/>
                  </a:cxn>
                  <a:cxn ang="0">
                    <a:pos x="214" y="192"/>
                  </a:cxn>
                  <a:cxn ang="0">
                    <a:pos x="192" y="224"/>
                  </a:cxn>
                  <a:cxn ang="0">
                    <a:pos x="163" y="224"/>
                  </a:cxn>
                  <a:cxn ang="0">
                    <a:pos x="126" y="288"/>
                  </a:cxn>
                  <a:cxn ang="0">
                    <a:pos x="126" y="320"/>
                  </a:cxn>
                </a:cxnLst>
                <a:rect l="0" t="0" r="r" b="b"/>
                <a:pathLst>
                  <a:path w="230" h="353">
                    <a:moveTo>
                      <a:pt x="126" y="320"/>
                    </a:moveTo>
                    <a:lnTo>
                      <a:pt x="118" y="320"/>
                    </a:lnTo>
                    <a:lnTo>
                      <a:pt x="96" y="344"/>
                    </a:lnTo>
                    <a:lnTo>
                      <a:pt x="81" y="352"/>
                    </a:lnTo>
                    <a:lnTo>
                      <a:pt x="74" y="336"/>
                    </a:lnTo>
                    <a:lnTo>
                      <a:pt x="59" y="328"/>
                    </a:lnTo>
                    <a:lnTo>
                      <a:pt x="37" y="336"/>
                    </a:lnTo>
                    <a:lnTo>
                      <a:pt x="30" y="320"/>
                    </a:lnTo>
                    <a:lnTo>
                      <a:pt x="30" y="288"/>
                    </a:lnTo>
                    <a:lnTo>
                      <a:pt x="44" y="272"/>
                    </a:lnTo>
                    <a:lnTo>
                      <a:pt x="30" y="256"/>
                    </a:lnTo>
                    <a:lnTo>
                      <a:pt x="15" y="272"/>
                    </a:lnTo>
                    <a:lnTo>
                      <a:pt x="7" y="240"/>
                    </a:lnTo>
                    <a:lnTo>
                      <a:pt x="15" y="208"/>
                    </a:lnTo>
                    <a:lnTo>
                      <a:pt x="0" y="168"/>
                    </a:lnTo>
                    <a:lnTo>
                      <a:pt x="0" y="104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52" y="56"/>
                    </a:lnTo>
                    <a:lnTo>
                      <a:pt x="59" y="24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3" y="16"/>
                    </a:lnTo>
                    <a:lnTo>
                      <a:pt x="118" y="24"/>
                    </a:lnTo>
                    <a:lnTo>
                      <a:pt x="118" y="40"/>
                    </a:lnTo>
                    <a:lnTo>
                      <a:pt x="148" y="40"/>
                    </a:lnTo>
                    <a:lnTo>
                      <a:pt x="148" y="56"/>
                    </a:lnTo>
                    <a:lnTo>
                      <a:pt x="170" y="64"/>
                    </a:lnTo>
                    <a:lnTo>
                      <a:pt x="185" y="88"/>
                    </a:lnTo>
                    <a:lnTo>
                      <a:pt x="229" y="104"/>
                    </a:lnTo>
                    <a:lnTo>
                      <a:pt x="229" y="144"/>
                    </a:lnTo>
                    <a:lnTo>
                      <a:pt x="192" y="152"/>
                    </a:lnTo>
                    <a:lnTo>
                      <a:pt x="163" y="152"/>
                    </a:lnTo>
                    <a:lnTo>
                      <a:pt x="177" y="136"/>
                    </a:lnTo>
                    <a:lnTo>
                      <a:pt x="148" y="120"/>
                    </a:lnTo>
                    <a:lnTo>
                      <a:pt x="133" y="136"/>
                    </a:lnTo>
                    <a:lnTo>
                      <a:pt x="140" y="160"/>
                    </a:lnTo>
                    <a:lnTo>
                      <a:pt x="148" y="184"/>
                    </a:lnTo>
                    <a:lnTo>
                      <a:pt x="214" y="192"/>
                    </a:lnTo>
                    <a:lnTo>
                      <a:pt x="192" y="224"/>
                    </a:lnTo>
                    <a:lnTo>
                      <a:pt x="163" y="224"/>
                    </a:lnTo>
                    <a:lnTo>
                      <a:pt x="126" y="288"/>
                    </a:lnTo>
                    <a:lnTo>
                      <a:pt x="126" y="3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63"/>
              <p:cNvSpPr>
                <a:spLocks/>
              </p:cNvSpPr>
              <p:nvPr/>
            </p:nvSpPr>
            <p:spPr bwMode="auto">
              <a:xfrm rot="704206">
                <a:off x="1781175" y="3800475"/>
                <a:ext cx="655637" cy="673100"/>
              </a:xfrm>
              <a:custGeom>
                <a:avLst/>
                <a:gdLst/>
                <a:ahLst/>
                <a:cxnLst>
                  <a:cxn ang="0">
                    <a:pos x="288" y="232"/>
                  </a:cxn>
                  <a:cxn ang="0">
                    <a:pos x="310" y="232"/>
                  </a:cxn>
                  <a:cxn ang="0">
                    <a:pos x="325" y="248"/>
                  </a:cxn>
                  <a:cxn ang="0">
                    <a:pos x="310" y="264"/>
                  </a:cxn>
                  <a:cxn ang="0">
                    <a:pos x="347" y="336"/>
                  </a:cxn>
                  <a:cxn ang="0">
                    <a:pos x="318" y="376"/>
                  </a:cxn>
                  <a:cxn ang="0">
                    <a:pos x="281" y="336"/>
                  </a:cxn>
                  <a:cxn ang="0">
                    <a:pos x="251" y="352"/>
                  </a:cxn>
                  <a:cxn ang="0">
                    <a:pos x="229" y="288"/>
                  </a:cxn>
                  <a:cxn ang="0">
                    <a:pos x="192" y="288"/>
                  </a:cxn>
                  <a:cxn ang="0">
                    <a:pos x="177" y="272"/>
                  </a:cxn>
                  <a:cxn ang="0">
                    <a:pos x="111" y="272"/>
                  </a:cxn>
                  <a:cxn ang="0">
                    <a:pos x="118" y="248"/>
                  </a:cxn>
                  <a:cxn ang="0">
                    <a:pos x="81" y="208"/>
                  </a:cxn>
                  <a:cxn ang="0">
                    <a:pos x="74" y="168"/>
                  </a:cxn>
                  <a:cxn ang="0">
                    <a:pos x="44" y="168"/>
                  </a:cxn>
                  <a:cxn ang="0">
                    <a:pos x="52" y="144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30" y="112"/>
                  </a:cxn>
                  <a:cxn ang="0">
                    <a:pos x="44" y="80"/>
                  </a:cxn>
                  <a:cxn ang="0">
                    <a:pos x="81" y="72"/>
                  </a:cxn>
                  <a:cxn ang="0">
                    <a:pos x="89" y="40"/>
                  </a:cxn>
                  <a:cxn ang="0">
                    <a:pos x="111" y="32"/>
                  </a:cxn>
                  <a:cxn ang="0">
                    <a:pos x="133" y="0"/>
                  </a:cxn>
                  <a:cxn ang="0">
                    <a:pos x="162" y="16"/>
                  </a:cxn>
                  <a:cxn ang="0">
                    <a:pos x="162" y="80"/>
                  </a:cxn>
                  <a:cxn ang="0">
                    <a:pos x="177" y="120"/>
                  </a:cxn>
                  <a:cxn ang="0">
                    <a:pos x="170" y="152"/>
                  </a:cxn>
                  <a:cxn ang="0">
                    <a:pos x="177" y="184"/>
                  </a:cxn>
                  <a:cxn ang="0">
                    <a:pos x="192" y="168"/>
                  </a:cxn>
                  <a:cxn ang="0">
                    <a:pos x="207" y="184"/>
                  </a:cxn>
                  <a:cxn ang="0">
                    <a:pos x="192" y="200"/>
                  </a:cxn>
                  <a:cxn ang="0">
                    <a:pos x="192" y="232"/>
                  </a:cxn>
                  <a:cxn ang="0">
                    <a:pos x="199" y="248"/>
                  </a:cxn>
                  <a:cxn ang="0">
                    <a:pos x="222" y="240"/>
                  </a:cxn>
                  <a:cxn ang="0">
                    <a:pos x="236" y="248"/>
                  </a:cxn>
                  <a:cxn ang="0">
                    <a:pos x="244" y="264"/>
                  </a:cxn>
                  <a:cxn ang="0">
                    <a:pos x="258" y="256"/>
                  </a:cxn>
                  <a:cxn ang="0">
                    <a:pos x="281" y="232"/>
                  </a:cxn>
                  <a:cxn ang="0">
                    <a:pos x="288" y="232"/>
                  </a:cxn>
                </a:cxnLst>
                <a:rect l="0" t="0" r="r" b="b"/>
                <a:pathLst>
                  <a:path w="348" h="377">
                    <a:moveTo>
                      <a:pt x="288" y="232"/>
                    </a:moveTo>
                    <a:lnTo>
                      <a:pt x="310" y="232"/>
                    </a:lnTo>
                    <a:lnTo>
                      <a:pt x="325" y="248"/>
                    </a:lnTo>
                    <a:lnTo>
                      <a:pt x="310" y="264"/>
                    </a:lnTo>
                    <a:lnTo>
                      <a:pt x="347" y="336"/>
                    </a:lnTo>
                    <a:lnTo>
                      <a:pt x="318" y="376"/>
                    </a:lnTo>
                    <a:lnTo>
                      <a:pt x="281" y="336"/>
                    </a:lnTo>
                    <a:lnTo>
                      <a:pt x="251" y="352"/>
                    </a:lnTo>
                    <a:lnTo>
                      <a:pt x="229" y="288"/>
                    </a:lnTo>
                    <a:lnTo>
                      <a:pt x="192" y="288"/>
                    </a:lnTo>
                    <a:lnTo>
                      <a:pt x="177" y="272"/>
                    </a:lnTo>
                    <a:lnTo>
                      <a:pt x="111" y="272"/>
                    </a:lnTo>
                    <a:lnTo>
                      <a:pt x="118" y="248"/>
                    </a:lnTo>
                    <a:lnTo>
                      <a:pt x="81" y="208"/>
                    </a:lnTo>
                    <a:lnTo>
                      <a:pt x="74" y="168"/>
                    </a:lnTo>
                    <a:lnTo>
                      <a:pt x="44" y="168"/>
                    </a:lnTo>
                    <a:lnTo>
                      <a:pt x="52" y="144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30" y="112"/>
                    </a:lnTo>
                    <a:lnTo>
                      <a:pt x="44" y="80"/>
                    </a:lnTo>
                    <a:lnTo>
                      <a:pt x="81" y="72"/>
                    </a:lnTo>
                    <a:lnTo>
                      <a:pt x="89" y="40"/>
                    </a:lnTo>
                    <a:lnTo>
                      <a:pt x="111" y="32"/>
                    </a:lnTo>
                    <a:lnTo>
                      <a:pt x="133" y="0"/>
                    </a:lnTo>
                    <a:lnTo>
                      <a:pt x="162" y="16"/>
                    </a:lnTo>
                    <a:lnTo>
                      <a:pt x="162" y="80"/>
                    </a:lnTo>
                    <a:lnTo>
                      <a:pt x="177" y="120"/>
                    </a:lnTo>
                    <a:lnTo>
                      <a:pt x="170" y="152"/>
                    </a:lnTo>
                    <a:lnTo>
                      <a:pt x="177" y="184"/>
                    </a:lnTo>
                    <a:lnTo>
                      <a:pt x="192" y="168"/>
                    </a:lnTo>
                    <a:lnTo>
                      <a:pt x="207" y="184"/>
                    </a:lnTo>
                    <a:lnTo>
                      <a:pt x="192" y="200"/>
                    </a:lnTo>
                    <a:lnTo>
                      <a:pt x="192" y="232"/>
                    </a:lnTo>
                    <a:lnTo>
                      <a:pt x="199" y="248"/>
                    </a:lnTo>
                    <a:lnTo>
                      <a:pt x="222" y="240"/>
                    </a:lnTo>
                    <a:lnTo>
                      <a:pt x="236" y="248"/>
                    </a:lnTo>
                    <a:lnTo>
                      <a:pt x="244" y="264"/>
                    </a:lnTo>
                    <a:lnTo>
                      <a:pt x="258" y="256"/>
                    </a:lnTo>
                    <a:lnTo>
                      <a:pt x="281" y="232"/>
                    </a:lnTo>
                    <a:lnTo>
                      <a:pt x="288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64"/>
              <p:cNvSpPr>
                <a:spLocks/>
              </p:cNvSpPr>
              <p:nvPr/>
            </p:nvSpPr>
            <p:spPr bwMode="auto">
              <a:xfrm rot="704206">
                <a:off x="1765300" y="2481263"/>
                <a:ext cx="655637" cy="573088"/>
              </a:xfrm>
              <a:custGeom>
                <a:avLst/>
                <a:gdLst/>
                <a:ahLst/>
                <a:cxnLst>
                  <a:cxn ang="0">
                    <a:pos x="22" y="144"/>
                  </a:cxn>
                  <a:cxn ang="0">
                    <a:pos x="15" y="128"/>
                  </a:cxn>
                  <a:cxn ang="0">
                    <a:pos x="0" y="112"/>
                  </a:cxn>
                  <a:cxn ang="0">
                    <a:pos x="7" y="80"/>
                  </a:cxn>
                  <a:cxn ang="0">
                    <a:pos x="44" y="80"/>
                  </a:cxn>
                  <a:cxn ang="0">
                    <a:pos x="52" y="48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70" y="40"/>
                  </a:cxn>
                  <a:cxn ang="0">
                    <a:pos x="155" y="48"/>
                  </a:cxn>
                  <a:cxn ang="0">
                    <a:pos x="162" y="96"/>
                  </a:cxn>
                  <a:cxn ang="0">
                    <a:pos x="214" y="152"/>
                  </a:cxn>
                  <a:cxn ang="0">
                    <a:pos x="244" y="152"/>
                  </a:cxn>
                  <a:cxn ang="0">
                    <a:pos x="251" y="176"/>
                  </a:cxn>
                  <a:cxn ang="0">
                    <a:pos x="281" y="184"/>
                  </a:cxn>
                  <a:cxn ang="0">
                    <a:pos x="332" y="216"/>
                  </a:cxn>
                  <a:cxn ang="0">
                    <a:pos x="347" y="248"/>
                  </a:cxn>
                  <a:cxn ang="0">
                    <a:pos x="347" y="264"/>
                  </a:cxn>
                  <a:cxn ang="0">
                    <a:pos x="325" y="288"/>
                  </a:cxn>
                  <a:cxn ang="0">
                    <a:pos x="318" y="312"/>
                  </a:cxn>
                  <a:cxn ang="0">
                    <a:pos x="258" y="320"/>
                  </a:cxn>
                  <a:cxn ang="0">
                    <a:pos x="177" y="240"/>
                  </a:cxn>
                  <a:cxn ang="0">
                    <a:pos x="126" y="248"/>
                  </a:cxn>
                  <a:cxn ang="0">
                    <a:pos x="103" y="240"/>
                  </a:cxn>
                  <a:cxn ang="0">
                    <a:pos x="103" y="216"/>
                  </a:cxn>
                  <a:cxn ang="0">
                    <a:pos x="118" y="200"/>
                  </a:cxn>
                  <a:cxn ang="0">
                    <a:pos x="111" y="184"/>
                  </a:cxn>
                  <a:cxn ang="0">
                    <a:pos x="37" y="184"/>
                  </a:cxn>
                  <a:cxn ang="0">
                    <a:pos x="37" y="144"/>
                  </a:cxn>
                  <a:cxn ang="0">
                    <a:pos x="22" y="144"/>
                  </a:cxn>
                </a:cxnLst>
                <a:rect l="0" t="0" r="r" b="b"/>
                <a:pathLst>
                  <a:path w="348" h="321">
                    <a:moveTo>
                      <a:pt x="22" y="144"/>
                    </a:moveTo>
                    <a:lnTo>
                      <a:pt x="15" y="128"/>
                    </a:lnTo>
                    <a:lnTo>
                      <a:pt x="0" y="112"/>
                    </a:lnTo>
                    <a:lnTo>
                      <a:pt x="7" y="80"/>
                    </a:lnTo>
                    <a:lnTo>
                      <a:pt x="44" y="80"/>
                    </a:lnTo>
                    <a:lnTo>
                      <a:pt x="52" y="48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70" y="40"/>
                    </a:lnTo>
                    <a:lnTo>
                      <a:pt x="155" y="48"/>
                    </a:lnTo>
                    <a:lnTo>
                      <a:pt x="162" y="96"/>
                    </a:lnTo>
                    <a:lnTo>
                      <a:pt x="214" y="152"/>
                    </a:lnTo>
                    <a:lnTo>
                      <a:pt x="244" y="152"/>
                    </a:lnTo>
                    <a:lnTo>
                      <a:pt x="251" y="176"/>
                    </a:lnTo>
                    <a:lnTo>
                      <a:pt x="281" y="184"/>
                    </a:lnTo>
                    <a:lnTo>
                      <a:pt x="332" y="216"/>
                    </a:lnTo>
                    <a:lnTo>
                      <a:pt x="347" y="248"/>
                    </a:lnTo>
                    <a:lnTo>
                      <a:pt x="347" y="264"/>
                    </a:lnTo>
                    <a:lnTo>
                      <a:pt x="325" y="288"/>
                    </a:lnTo>
                    <a:lnTo>
                      <a:pt x="318" y="312"/>
                    </a:lnTo>
                    <a:lnTo>
                      <a:pt x="258" y="320"/>
                    </a:lnTo>
                    <a:lnTo>
                      <a:pt x="177" y="240"/>
                    </a:lnTo>
                    <a:lnTo>
                      <a:pt x="126" y="248"/>
                    </a:lnTo>
                    <a:lnTo>
                      <a:pt x="103" y="240"/>
                    </a:lnTo>
                    <a:lnTo>
                      <a:pt x="103" y="216"/>
                    </a:lnTo>
                    <a:lnTo>
                      <a:pt x="118" y="200"/>
                    </a:lnTo>
                    <a:lnTo>
                      <a:pt x="111" y="184"/>
                    </a:lnTo>
                    <a:lnTo>
                      <a:pt x="37" y="184"/>
                    </a:lnTo>
                    <a:lnTo>
                      <a:pt x="37" y="144"/>
                    </a:lnTo>
                    <a:lnTo>
                      <a:pt x="22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65"/>
              <p:cNvSpPr>
                <a:spLocks/>
              </p:cNvSpPr>
              <p:nvPr/>
            </p:nvSpPr>
            <p:spPr bwMode="auto">
              <a:xfrm rot="704206">
                <a:off x="2065338" y="2984500"/>
                <a:ext cx="546100" cy="631825"/>
              </a:xfrm>
              <a:custGeom>
                <a:avLst/>
                <a:gdLst/>
                <a:ahLst/>
                <a:cxnLst>
                  <a:cxn ang="0">
                    <a:pos x="251" y="256"/>
                  </a:cxn>
                  <a:cxn ang="0">
                    <a:pos x="229" y="264"/>
                  </a:cxn>
                  <a:cxn ang="0">
                    <a:pos x="214" y="264"/>
                  </a:cxn>
                  <a:cxn ang="0">
                    <a:pos x="199" y="240"/>
                  </a:cxn>
                  <a:cxn ang="0">
                    <a:pos x="177" y="232"/>
                  </a:cxn>
                  <a:cxn ang="0">
                    <a:pos x="163" y="272"/>
                  </a:cxn>
                  <a:cxn ang="0">
                    <a:pos x="133" y="280"/>
                  </a:cxn>
                  <a:cxn ang="0">
                    <a:pos x="126" y="312"/>
                  </a:cxn>
                  <a:cxn ang="0">
                    <a:pos x="96" y="352"/>
                  </a:cxn>
                  <a:cxn ang="0">
                    <a:pos x="89" y="312"/>
                  </a:cxn>
                  <a:cxn ang="0">
                    <a:pos x="81" y="304"/>
                  </a:cxn>
                  <a:cxn ang="0">
                    <a:pos x="81" y="296"/>
                  </a:cxn>
                  <a:cxn ang="0">
                    <a:pos x="74" y="272"/>
                  </a:cxn>
                  <a:cxn ang="0">
                    <a:pos x="81" y="248"/>
                  </a:cxn>
                  <a:cxn ang="0">
                    <a:pos x="37" y="240"/>
                  </a:cxn>
                  <a:cxn ang="0">
                    <a:pos x="0" y="216"/>
                  </a:cxn>
                  <a:cxn ang="0">
                    <a:pos x="0" y="208"/>
                  </a:cxn>
                  <a:cxn ang="0">
                    <a:pos x="7" y="184"/>
                  </a:cxn>
                  <a:cxn ang="0">
                    <a:pos x="44" y="192"/>
                  </a:cxn>
                  <a:cxn ang="0">
                    <a:pos x="59" y="168"/>
                  </a:cxn>
                  <a:cxn ang="0">
                    <a:pos x="37" y="136"/>
                  </a:cxn>
                  <a:cxn ang="0">
                    <a:pos x="59" y="120"/>
                  </a:cxn>
                  <a:cxn ang="0">
                    <a:pos x="89" y="120"/>
                  </a:cxn>
                  <a:cxn ang="0">
                    <a:pos x="103" y="64"/>
                  </a:cxn>
                  <a:cxn ang="0">
                    <a:pos x="111" y="40"/>
                  </a:cxn>
                  <a:cxn ang="0">
                    <a:pos x="133" y="16"/>
                  </a:cxn>
                  <a:cxn ang="0">
                    <a:pos x="133" y="0"/>
                  </a:cxn>
                  <a:cxn ang="0">
                    <a:pos x="170" y="8"/>
                  </a:cxn>
                  <a:cxn ang="0">
                    <a:pos x="170" y="40"/>
                  </a:cxn>
                  <a:cxn ang="0">
                    <a:pos x="140" y="88"/>
                  </a:cxn>
                  <a:cxn ang="0">
                    <a:pos x="148" y="144"/>
                  </a:cxn>
                  <a:cxn ang="0">
                    <a:pos x="163" y="144"/>
                  </a:cxn>
                  <a:cxn ang="0">
                    <a:pos x="177" y="128"/>
                  </a:cxn>
                  <a:cxn ang="0">
                    <a:pos x="214" y="128"/>
                  </a:cxn>
                  <a:cxn ang="0">
                    <a:pos x="229" y="136"/>
                  </a:cxn>
                  <a:cxn ang="0">
                    <a:pos x="259" y="136"/>
                  </a:cxn>
                  <a:cxn ang="0">
                    <a:pos x="259" y="144"/>
                  </a:cxn>
                  <a:cxn ang="0">
                    <a:pos x="288" y="160"/>
                  </a:cxn>
                  <a:cxn ang="0">
                    <a:pos x="259" y="192"/>
                  </a:cxn>
                  <a:cxn ang="0">
                    <a:pos x="251" y="256"/>
                  </a:cxn>
                </a:cxnLst>
                <a:rect l="0" t="0" r="r" b="b"/>
                <a:pathLst>
                  <a:path w="289" h="353">
                    <a:moveTo>
                      <a:pt x="251" y="256"/>
                    </a:moveTo>
                    <a:lnTo>
                      <a:pt x="229" y="264"/>
                    </a:lnTo>
                    <a:lnTo>
                      <a:pt x="214" y="264"/>
                    </a:lnTo>
                    <a:lnTo>
                      <a:pt x="199" y="240"/>
                    </a:lnTo>
                    <a:lnTo>
                      <a:pt x="177" y="232"/>
                    </a:lnTo>
                    <a:lnTo>
                      <a:pt x="163" y="272"/>
                    </a:lnTo>
                    <a:lnTo>
                      <a:pt x="133" y="280"/>
                    </a:lnTo>
                    <a:lnTo>
                      <a:pt x="126" y="312"/>
                    </a:lnTo>
                    <a:lnTo>
                      <a:pt x="96" y="352"/>
                    </a:lnTo>
                    <a:lnTo>
                      <a:pt x="89" y="312"/>
                    </a:lnTo>
                    <a:lnTo>
                      <a:pt x="81" y="304"/>
                    </a:lnTo>
                    <a:lnTo>
                      <a:pt x="81" y="296"/>
                    </a:lnTo>
                    <a:lnTo>
                      <a:pt x="74" y="272"/>
                    </a:lnTo>
                    <a:lnTo>
                      <a:pt x="81" y="248"/>
                    </a:lnTo>
                    <a:lnTo>
                      <a:pt x="37" y="240"/>
                    </a:lnTo>
                    <a:lnTo>
                      <a:pt x="0" y="216"/>
                    </a:lnTo>
                    <a:lnTo>
                      <a:pt x="0" y="208"/>
                    </a:lnTo>
                    <a:lnTo>
                      <a:pt x="7" y="184"/>
                    </a:lnTo>
                    <a:lnTo>
                      <a:pt x="44" y="192"/>
                    </a:lnTo>
                    <a:lnTo>
                      <a:pt x="59" y="168"/>
                    </a:lnTo>
                    <a:lnTo>
                      <a:pt x="37" y="136"/>
                    </a:lnTo>
                    <a:lnTo>
                      <a:pt x="59" y="120"/>
                    </a:lnTo>
                    <a:lnTo>
                      <a:pt x="89" y="120"/>
                    </a:lnTo>
                    <a:lnTo>
                      <a:pt x="103" y="64"/>
                    </a:lnTo>
                    <a:lnTo>
                      <a:pt x="111" y="40"/>
                    </a:lnTo>
                    <a:lnTo>
                      <a:pt x="133" y="16"/>
                    </a:lnTo>
                    <a:lnTo>
                      <a:pt x="133" y="0"/>
                    </a:lnTo>
                    <a:lnTo>
                      <a:pt x="170" y="8"/>
                    </a:lnTo>
                    <a:lnTo>
                      <a:pt x="170" y="40"/>
                    </a:lnTo>
                    <a:lnTo>
                      <a:pt x="140" y="88"/>
                    </a:lnTo>
                    <a:lnTo>
                      <a:pt x="148" y="144"/>
                    </a:lnTo>
                    <a:lnTo>
                      <a:pt x="163" y="144"/>
                    </a:lnTo>
                    <a:lnTo>
                      <a:pt x="177" y="128"/>
                    </a:lnTo>
                    <a:lnTo>
                      <a:pt x="214" y="128"/>
                    </a:lnTo>
                    <a:lnTo>
                      <a:pt x="229" y="136"/>
                    </a:lnTo>
                    <a:lnTo>
                      <a:pt x="259" y="136"/>
                    </a:lnTo>
                    <a:lnTo>
                      <a:pt x="259" y="144"/>
                    </a:lnTo>
                    <a:lnTo>
                      <a:pt x="288" y="160"/>
                    </a:lnTo>
                    <a:lnTo>
                      <a:pt x="259" y="192"/>
                    </a:lnTo>
                    <a:lnTo>
                      <a:pt x="251" y="2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66"/>
              <p:cNvSpPr>
                <a:spLocks/>
              </p:cNvSpPr>
              <p:nvPr/>
            </p:nvSpPr>
            <p:spPr bwMode="auto">
              <a:xfrm rot="704206">
                <a:off x="2192338" y="3400425"/>
                <a:ext cx="269875" cy="331788"/>
              </a:xfrm>
              <a:custGeom>
                <a:avLst/>
                <a:gdLst/>
                <a:ahLst/>
                <a:cxnLst>
                  <a:cxn ang="0">
                    <a:pos x="134" y="32"/>
                  </a:cxn>
                  <a:cxn ang="0">
                    <a:pos x="141" y="64"/>
                  </a:cxn>
                  <a:cxn ang="0">
                    <a:pos x="126" y="80"/>
                  </a:cxn>
                  <a:cxn ang="0">
                    <a:pos x="126" y="112"/>
                  </a:cxn>
                  <a:cxn ang="0">
                    <a:pos x="82" y="128"/>
                  </a:cxn>
                  <a:cxn ang="0">
                    <a:pos x="104" y="152"/>
                  </a:cxn>
                  <a:cxn ang="0">
                    <a:pos x="67" y="176"/>
                  </a:cxn>
                  <a:cxn ang="0">
                    <a:pos x="59" y="184"/>
                  </a:cxn>
                  <a:cxn ang="0">
                    <a:pos x="59" y="136"/>
                  </a:cxn>
                  <a:cxn ang="0">
                    <a:pos x="37" y="136"/>
                  </a:cxn>
                  <a:cxn ang="0">
                    <a:pos x="30" y="152"/>
                  </a:cxn>
                  <a:cxn ang="0">
                    <a:pos x="0" y="120"/>
                  </a:cxn>
                  <a:cxn ang="0">
                    <a:pos x="30" y="80"/>
                  </a:cxn>
                  <a:cxn ang="0">
                    <a:pos x="37" y="48"/>
                  </a:cxn>
                  <a:cxn ang="0">
                    <a:pos x="67" y="40"/>
                  </a:cxn>
                  <a:cxn ang="0">
                    <a:pos x="82" y="0"/>
                  </a:cxn>
                  <a:cxn ang="0">
                    <a:pos x="104" y="8"/>
                  </a:cxn>
                  <a:cxn ang="0">
                    <a:pos x="119" y="32"/>
                  </a:cxn>
                  <a:cxn ang="0">
                    <a:pos x="134" y="32"/>
                  </a:cxn>
                </a:cxnLst>
                <a:rect l="0" t="0" r="r" b="b"/>
                <a:pathLst>
                  <a:path w="142" h="185">
                    <a:moveTo>
                      <a:pt x="134" y="32"/>
                    </a:moveTo>
                    <a:lnTo>
                      <a:pt x="141" y="64"/>
                    </a:lnTo>
                    <a:lnTo>
                      <a:pt x="126" y="80"/>
                    </a:lnTo>
                    <a:lnTo>
                      <a:pt x="126" y="112"/>
                    </a:lnTo>
                    <a:lnTo>
                      <a:pt x="82" y="128"/>
                    </a:lnTo>
                    <a:lnTo>
                      <a:pt x="104" y="152"/>
                    </a:lnTo>
                    <a:lnTo>
                      <a:pt x="67" y="176"/>
                    </a:lnTo>
                    <a:lnTo>
                      <a:pt x="59" y="184"/>
                    </a:lnTo>
                    <a:lnTo>
                      <a:pt x="59" y="136"/>
                    </a:lnTo>
                    <a:lnTo>
                      <a:pt x="37" y="136"/>
                    </a:lnTo>
                    <a:lnTo>
                      <a:pt x="30" y="152"/>
                    </a:lnTo>
                    <a:lnTo>
                      <a:pt x="0" y="120"/>
                    </a:lnTo>
                    <a:lnTo>
                      <a:pt x="30" y="80"/>
                    </a:lnTo>
                    <a:lnTo>
                      <a:pt x="37" y="48"/>
                    </a:lnTo>
                    <a:lnTo>
                      <a:pt x="67" y="40"/>
                    </a:lnTo>
                    <a:lnTo>
                      <a:pt x="82" y="0"/>
                    </a:lnTo>
                    <a:lnTo>
                      <a:pt x="104" y="8"/>
                    </a:lnTo>
                    <a:lnTo>
                      <a:pt x="119" y="32"/>
                    </a:lnTo>
                    <a:lnTo>
                      <a:pt x="134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67"/>
              <p:cNvSpPr>
                <a:spLocks/>
              </p:cNvSpPr>
              <p:nvPr/>
            </p:nvSpPr>
            <p:spPr bwMode="auto">
              <a:xfrm rot="704206">
                <a:off x="1881188" y="3470275"/>
                <a:ext cx="420687" cy="347663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59" y="8"/>
                  </a:cxn>
                  <a:cxn ang="0">
                    <a:pos x="30" y="24"/>
                  </a:cxn>
                  <a:cxn ang="0">
                    <a:pos x="30" y="40"/>
                  </a:cxn>
                  <a:cxn ang="0">
                    <a:pos x="0" y="56"/>
                  </a:cxn>
                  <a:cxn ang="0">
                    <a:pos x="22" y="80"/>
                  </a:cxn>
                  <a:cxn ang="0">
                    <a:pos x="52" y="80"/>
                  </a:cxn>
                  <a:cxn ang="0">
                    <a:pos x="59" y="112"/>
                  </a:cxn>
                  <a:cxn ang="0">
                    <a:pos x="67" y="136"/>
                  </a:cxn>
                  <a:cxn ang="0">
                    <a:pos x="104" y="136"/>
                  </a:cxn>
                  <a:cxn ang="0">
                    <a:pos x="133" y="176"/>
                  </a:cxn>
                  <a:cxn ang="0">
                    <a:pos x="163" y="192"/>
                  </a:cxn>
                  <a:cxn ang="0">
                    <a:pos x="185" y="168"/>
                  </a:cxn>
                  <a:cxn ang="0">
                    <a:pos x="178" y="144"/>
                  </a:cxn>
                  <a:cxn ang="0">
                    <a:pos x="215" y="144"/>
                  </a:cxn>
                  <a:cxn ang="0">
                    <a:pos x="222" y="112"/>
                  </a:cxn>
                  <a:cxn ang="0">
                    <a:pos x="215" y="120"/>
                  </a:cxn>
                  <a:cxn ang="0">
                    <a:pos x="215" y="72"/>
                  </a:cxn>
                  <a:cxn ang="0">
                    <a:pos x="192" y="72"/>
                  </a:cxn>
                  <a:cxn ang="0">
                    <a:pos x="185" y="88"/>
                  </a:cxn>
                  <a:cxn ang="0">
                    <a:pos x="155" y="56"/>
                  </a:cxn>
                  <a:cxn ang="0">
                    <a:pos x="148" y="16"/>
                  </a:cxn>
                  <a:cxn ang="0">
                    <a:pos x="141" y="8"/>
                  </a:cxn>
                  <a:cxn ang="0">
                    <a:pos x="141" y="0"/>
                  </a:cxn>
                </a:cxnLst>
                <a:rect l="0" t="0" r="r" b="b"/>
                <a:pathLst>
                  <a:path w="223" h="193">
                    <a:moveTo>
                      <a:pt x="141" y="0"/>
                    </a:moveTo>
                    <a:lnTo>
                      <a:pt x="59" y="8"/>
                    </a:lnTo>
                    <a:lnTo>
                      <a:pt x="30" y="24"/>
                    </a:lnTo>
                    <a:lnTo>
                      <a:pt x="30" y="40"/>
                    </a:lnTo>
                    <a:lnTo>
                      <a:pt x="0" y="56"/>
                    </a:lnTo>
                    <a:lnTo>
                      <a:pt x="22" y="80"/>
                    </a:lnTo>
                    <a:lnTo>
                      <a:pt x="52" y="80"/>
                    </a:lnTo>
                    <a:lnTo>
                      <a:pt x="59" y="112"/>
                    </a:lnTo>
                    <a:lnTo>
                      <a:pt x="67" y="136"/>
                    </a:lnTo>
                    <a:lnTo>
                      <a:pt x="104" y="136"/>
                    </a:lnTo>
                    <a:lnTo>
                      <a:pt x="133" y="176"/>
                    </a:lnTo>
                    <a:lnTo>
                      <a:pt x="163" y="192"/>
                    </a:lnTo>
                    <a:lnTo>
                      <a:pt x="185" y="168"/>
                    </a:lnTo>
                    <a:lnTo>
                      <a:pt x="178" y="144"/>
                    </a:lnTo>
                    <a:lnTo>
                      <a:pt x="215" y="144"/>
                    </a:lnTo>
                    <a:lnTo>
                      <a:pt x="222" y="112"/>
                    </a:lnTo>
                    <a:lnTo>
                      <a:pt x="215" y="120"/>
                    </a:lnTo>
                    <a:lnTo>
                      <a:pt x="215" y="72"/>
                    </a:lnTo>
                    <a:lnTo>
                      <a:pt x="192" y="72"/>
                    </a:lnTo>
                    <a:lnTo>
                      <a:pt x="185" y="88"/>
                    </a:lnTo>
                    <a:lnTo>
                      <a:pt x="155" y="56"/>
                    </a:lnTo>
                    <a:lnTo>
                      <a:pt x="148" y="16"/>
                    </a:lnTo>
                    <a:lnTo>
                      <a:pt x="141" y="8"/>
                    </a:lnTo>
                    <a:lnTo>
                      <a:pt x="141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68"/>
              <p:cNvSpPr>
                <a:spLocks/>
              </p:cNvSpPr>
              <p:nvPr/>
            </p:nvSpPr>
            <p:spPr bwMode="auto">
              <a:xfrm rot="704206">
                <a:off x="1947863" y="3290888"/>
                <a:ext cx="254000" cy="187325"/>
              </a:xfrm>
              <a:custGeom>
                <a:avLst/>
                <a:gdLst/>
                <a:ahLst/>
                <a:cxnLst>
                  <a:cxn ang="0">
                    <a:pos x="52" y="104"/>
                  </a:cxn>
                  <a:cxn ang="0">
                    <a:pos x="30" y="80"/>
                  </a:cxn>
                  <a:cxn ang="0">
                    <a:pos x="30" y="56"/>
                  </a:cxn>
                  <a:cxn ang="0">
                    <a:pos x="0" y="56"/>
                  </a:cxn>
                  <a:cxn ang="0">
                    <a:pos x="0" y="16"/>
                  </a:cxn>
                  <a:cxn ang="0">
                    <a:pos x="30" y="0"/>
                  </a:cxn>
                  <a:cxn ang="0">
                    <a:pos x="52" y="8"/>
                  </a:cxn>
                  <a:cxn ang="0">
                    <a:pos x="52" y="16"/>
                  </a:cxn>
                  <a:cxn ang="0">
                    <a:pos x="89" y="40"/>
                  </a:cxn>
                  <a:cxn ang="0">
                    <a:pos x="134" y="48"/>
                  </a:cxn>
                  <a:cxn ang="0">
                    <a:pos x="127" y="72"/>
                  </a:cxn>
                  <a:cxn ang="0">
                    <a:pos x="134" y="96"/>
                  </a:cxn>
                  <a:cxn ang="0">
                    <a:pos x="52" y="104"/>
                  </a:cxn>
                </a:cxnLst>
                <a:rect l="0" t="0" r="r" b="b"/>
                <a:pathLst>
                  <a:path w="135" h="105">
                    <a:moveTo>
                      <a:pt x="52" y="104"/>
                    </a:moveTo>
                    <a:lnTo>
                      <a:pt x="30" y="80"/>
                    </a:lnTo>
                    <a:lnTo>
                      <a:pt x="30" y="56"/>
                    </a:lnTo>
                    <a:lnTo>
                      <a:pt x="0" y="56"/>
                    </a:lnTo>
                    <a:lnTo>
                      <a:pt x="0" y="16"/>
                    </a:lnTo>
                    <a:lnTo>
                      <a:pt x="30" y="0"/>
                    </a:lnTo>
                    <a:lnTo>
                      <a:pt x="52" y="8"/>
                    </a:lnTo>
                    <a:lnTo>
                      <a:pt x="52" y="16"/>
                    </a:lnTo>
                    <a:lnTo>
                      <a:pt x="89" y="40"/>
                    </a:lnTo>
                    <a:lnTo>
                      <a:pt x="134" y="48"/>
                    </a:lnTo>
                    <a:lnTo>
                      <a:pt x="127" y="72"/>
                    </a:lnTo>
                    <a:lnTo>
                      <a:pt x="134" y="96"/>
                    </a:lnTo>
                    <a:lnTo>
                      <a:pt x="52" y="1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69"/>
              <p:cNvSpPr>
                <a:spLocks/>
              </p:cNvSpPr>
              <p:nvPr/>
            </p:nvSpPr>
            <p:spPr bwMode="auto">
              <a:xfrm rot="704206">
                <a:off x="1844675" y="3363913"/>
                <a:ext cx="184150" cy="174625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67" y="64"/>
                  </a:cxn>
                  <a:cxn ang="0">
                    <a:pos x="67" y="80"/>
                  </a:cxn>
                  <a:cxn ang="0">
                    <a:pos x="37" y="96"/>
                  </a:cxn>
                  <a:cxn ang="0">
                    <a:pos x="7" y="80"/>
                  </a:cxn>
                  <a:cxn ang="0">
                    <a:pos x="0" y="80"/>
                  </a:cxn>
                  <a:cxn ang="0">
                    <a:pos x="7" y="48"/>
                  </a:cxn>
                  <a:cxn ang="0">
                    <a:pos x="30" y="24"/>
                  </a:cxn>
                  <a:cxn ang="0">
                    <a:pos x="30" y="8"/>
                  </a:cxn>
                  <a:cxn ang="0">
                    <a:pos x="44" y="0"/>
                  </a:cxn>
                  <a:cxn ang="0">
                    <a:pos x="74" y="0"/>
                  </a:cxn>
                  <a:cxn ang="0">
                    <a:pos x="74" y="24"/>
                  </a:cxn>
                  <a:cxn ang="0">
                    <a:pos x="96" y="48"/>
                  </a:cxn>
                </a:cxnLst>
                <a:rect l="0" t="0" r="r" b="b"/>
                <a:pathLst>
                  <a:path w="97" h="97">
                    <a:moveTo>
                      <a:pt x="96" y="48"/>
                    </a:moveTo>
                    <a:lnTo>
                      <a:pt x="67" y="64"/>
                    </a:lnTo>
                    <a:lnTo>
                      <a:pt x="67" y="80"/>
                    </a:lnTo>
                    <a:lnTo>
                      <a:pt x="37" y="96"/>
                    </a:lnTo>
                    <a:lnTo>
                      <a:pt x="7" y="80"/>
                    </a:lnTo>
                    <a:lnTo>
                      <a:pt x="0" y="80"/>
                    </a:lnTo>
                    <a:lnTo>
                      <a:pt x="7" y="48"/>
                    </a:lnTo>
                    <a:lnTo>
                      <a:pt x="30" y="24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74" y="0"/>
                    </a:lnTo>
                    <a:lnTo>
                      <a:pt x="74" y="24"/>
                    </a:lnTo>
                    <a:lnTo>
                      <a:pt x="96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70"/>
              <p:cNvSpPr>
                <a:spLocks/>
              </p:cNvSpPr>
              <p:nvPr/>
            </p:nvSpPr>
            <p:spPr bwMode="auto">
              <a:xfrm rot="704206">
                <a:off x="1768475" y="3683000"/>
                <a:ext cx="325437" cy="274638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24"/>
                  </a:cxn>
                  <a:cxn ang="0">
                    <a:pos x="45" y="0"/>
                  </a:cxn>
                  <a:cxn ang="0">
                    <a:pos x="7" y="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15" y="80"/>
                  </a:cxn>
                  <a:cxn ang="0">
                    <a:pos x="37" y="112"/>
                  </a:cxn>
                  <a:cxn ang="0">
                    <a:pos x="37" y="152"/>
                  </a:cxn>
                  <a:cxn ang="0">
                    <a:pos x="67" y="152"/>
                  </a:cxn>
                  <a:cxn ang="0">
                    <a:pos x="82" y="120"/>
                  </a:cxn>
                  <a:cxn ang="0">
                    <a:pos x="119" y="112"/>
                  </a:cxn>
                  <a:cxn ang="0">
                    <a:pos x="126" y="80"/>
                  </a:cxn>
                  <a:cxn ang="0">
                    <a:pos x="149" y="72"/>
                  </a:cxn>
                  <a:cxn ang="0">
                    <a:pos x="171" y="40"/>
                  </a:cxn>
                  <a:cxn ang="0">
                    <a:pos x="141" y="0"/>
                  </a:cxn>
                  <a:cxn ang="0">
                    <a:pos x="104" y="0"/>
                  </a:cxn>
                </a:cxnLst>
                <a:rect l="0" t="0" r="r" b="b"/>
                <a:pathLst>
                  <a:path w="172" h="153">
                    <a:moveTo>
                      <a:pt x="104" y="0"/>
                    </a:moveTo>
                    <a:lnTo>
                      <a:pt x="67" y="24"/>
                    </a:lnTo>
                    <a:lnTo>
                      <a:pt x="45" y="0"/>
                    </a:lnTo>
                    <a:lnTo>
                      <a:pt x="7" y="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15" y="80"/>
                    </a:lnTo>
                    <a:lnTo>
                      <a:pt x="37" y="112"/>
                    </a:lnTo>
                    <a:lnTo>
                      <a:pt x="37" y="152"/>
                    </a:lnTo>
                    <a:lnTo>
                      <a:pt x="67" y="152"/>
                    </a:lnTo>
                    <a:lnTo>
                      <a:pt x="82" y="120"/>
                    </a:lnTo>
                    <a:lnTo>
                      <a:pt x="119" y="112"/>
                    </a:lnTo>
                    <a:lnTo>
                      <a:pt x="126" y="80"/>
                    </a:lnTo>
                    <a:lnTo>
                      <a:pt x="149" y="72"/>
                    </a:lnTo>
                    <a:lnTo>
                      <a:pt x="171" y="40"/>
                    </a:lnTo>
                    <a:lnTo>
                      <a:pt x="141" y="0"/>
                    </a:lnTo>
                    <a:lnTo>
                      <a:pt x="10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71"/>
              <p:cNvSpPr>
                <a:spLocks/>
              </p:cNvSpPr>
              <p:nvPr/>
            </p:nvSpPr>
            <p:spPr bwMode="auto">
              <a:xfrm rot="704206">
                <a:off x="1362075" y="3502025"/>
                <a:ext cx="488950" cy="488950"/>
              </a:xfrm>
              <a:custGeom>
                <a:avLst/>
                <a:gdLst/>
                <a:ahLst/>
                <a:cxnLst>
                  <a:cxn ang="0">
                    <a:pos x="110" y="264"/>
                  </a:cxn>
                  <a:cxn ang="0">
                    <a:pos x="132" y="272"/>
                  </a:cxn>
                  <a:cxn ang="0">
                    <a:pos x="140" y="240"/>
                  </a:cxn>
                  <a:cxn ang="0">
                    <a:pos x="198" y="224"/>
                  </a:cxn>
                  <a:cxn ang="0">
                    <a:pos x="228" y="224"/>
                  </a:cxn>
                  <a:cxn ang="0">
                    <a:pos x="257" y="216"/>
                  </a:cxn>
                  <a:cxn ang="0">
                    <a:pos x="257" y="176"/>
                  </a:cxn>
                  <a:cxn ang="0">
                    <a:pos x="235" y="144"/>
                  </a:cxn>
                  <a:cxn ang="0">
                    <a:pos x="220" y="120"/>
                  </a:cxn>
                  <a:cxn ang="0">
                    <a:pos x="220" y="104"/>
                  </a:cxn>
                  <a:cxn ang="0">
                    <a:pos x="176" y="104"/>
                  </a:cxn>
                  <a:cxn ang="0">
                    <a:pos x="162" y="80"/>
                  </a:cxn>
                  <a:cxn ang="0">
                    <a:pos x="147" y="64"/>
                  </a:cxn>
                  <a:cxn ang="0">
                    <a:pos x="125" y="64"/>
                  </a:cxn>
                  <a:cxn ang="0">
                    <a:pos x="95" y="32"/>
                  </a:cxn>
                  <a:cxn ang="0">
                    <a:pos x="81" y="32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22" y="16"/>
                  </a:cxn>
                  <a:cxn ang="0">
                    <a:pos x="0" y="16"/>
                  </a:cxn>
                  <a:cxn ang="0">
                    <a:pos x="0" y="56"/>
                  </a:cxn>
                  <a:cxn ang="0">
                    <a:pos x="0" y="88"/>
                  </a:cxn>
                  <a:cxn ang="0">
                    <a:pos x="59" y="112"/>
                  </a:cxn>
                  <a:cxn ang="0">
                    <a:pos x="59" y="144"/>
                  </a:cxn>
                  <a:cxn ang="0">
                    <a:pos x="44" y="152"/>
                  </a:cxn>
                  <a:cxn ang="0">
                    <a:pos x="59" y="160"/>
                  </a:cxn>
                  <a:cxn ang="0">
                    <a:pos x="95" y="176"/>
                  </a:cxn>
                  <a:cxn ang="0">
                    <a:pos x="95" y="200"/>
                  </a:cxn>
                  <a:cxn ang="0">
                    <a:pos x="95" y="208"/>
                  </a:cxn>
                  <a:cxn ang="0">
                    <a:pos x="110" y="264"/>
                  </a:cxn>
                </a:cxnLst>
                <a:rect l="0" t="0" r="r" b="b"/>
                <a:pathLst>
                  <a:path w="258" h="273">
                    <a:moveTo>
                      <a:pt x="110" y="264"/>
                    </a:moveTo>
                    <a:lnTo>
                      <a:pt x="132" y="272"/>
                    </a:lnTo>
                    <a:lnTo>
                      <a:pt x="140" y="240"/>
                    </a:lnTo>
                    <a:lnTo>
                      <a:pt x="198" y="224"/>
                    </a:lnTo>
                    <a:lnTo>
                      <a:pt x="228" y="224"/>
                    </a:lnTo>
                    <a:lnTo>
                      <a:pt x="257" y="216"/>
                    </a:lnTo>
                    <a:lnTo>
                      <a:pt x="257" y="176"/>
                    </a:lnTo>
                    <a:lnTo>
                      <a:pt x="235" y="144"/>
                    </a:lnTo>
                    <a:lnTo>
                      <a:pt x="220" y="120"/>
                    </a:lnTo>
                    <a:lnTo>
                      <a:pt x="220" y="104"/>
                    </a:lnTo>
                    <a:lnTo>
                      <a:pt x="176" y="104"/>
                    </a:lnTo>
                    <a:lnTo>
                      <a:pt x="162" y="80"/>
                    </a:lnTo>
                    <a:lnTo>
                      <a:pt x="147" y="64"/>
                    </a:lnTo>
                    <a:lnTo>
                      <a:pt x="125" y="64"/>
                    </a:lnTo>
                    <a:lnTo>
                      <a:pt x="95" y="32"/>
                    </a:lnTo>
                    <a:lnTo>
                      <a:pt x="81" y="32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56"/>
                    </a:lnTo>
                    <a:lnTo>
                      <a:pt x="0" y="88"/>
                    </a:lnTo>
                    <a:lnTo>
                      <a:pt x="59" y="112"/>
                    </a:lnTo>
                    <a:lnTo>
                      <a:pt x="59" y="144"/>
                    </a:lnTo>
                    <a:lnTo>
                      <a:pt x="44" y="152"/>
                    </a:lnTo>
                    <a:lnTo>
                      <a:pt x="59" y="160"/>
                    </a:lnTo>
                    <a:lnTo>
                      <a:pt x="95" y="176"/>
                    </a:lnTo>
                    <a:lnTo>
                      <a:pt x="95" y="200"/>
                    </a:lnTo>
                    <a:lnTo>
                      <a:pt x="95" y="208"/>
                    </a:lnTo>
                    <a:lnTo>
                      <a:pt x="110" y="2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72"/>
              <p:cNvSpPr>
                <a:spLocks/>
              </p:cNvSpPr>
              <p:nvPr/>
            </p:nvSpPr>
            <p:spPr bwMode="auto">
              <a:xfrm rot="704206">
                <a:off x="1697038" y="3494088"/>
                <a:ext cx="311150" cy="244475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96" y="16"/>
                  </a:cxn>
                  <a:cxn ang="0">
                    <a:pos x="119" y="40"/>
                  </a:cxn>
                  <a:cxn ang="0">
                    <a:pos x="148" y="40"/>
                  </a:cxn>
                  <a:cxn ang="0">
                    <a:pos x="156" y="72"/>
                  </a:cxn>
                  <a:cxn ang="0">
                    <a:pos x="163" y="96"/>
                  </a:cxn>
                  <a:cxn ang="0">
                    <a:pos x="126" y="120"/>
                  </a:cxn>
                  <a:cxn ang="0">
                    <a:pos x="104" y="96"/>
                  </a:cxn>
                  <a:cxn ang="0">
                    <a:pos x="67" y="96"/>
                  </a:cxn>
                  <a:cxn ang="0">
                    <a:pos x="59" y="136"/>
                  </a:cxn>
                  <a:cxn ang="0">
                    <a:pos x="15" y="136"/>
                  </a:cxn>
                  <a:cxn ang="0">
                    <a:pos x="0" y="112"/>
                  </a:cxn>
                  <a:cxn ang="0">
                    <a:pos x="22" y="80"/>
                  </a:cxn>
                  <a:cxn ang="0">
                    <a:pos x="15" y="56"/>
                  </a:cxn>
                  <a:cxn ang="0">
                    <a:pos x="30" y="40"/>
                  </a:cxn>
                  <a:cxn ang="0">
                    <a:pos x="22" y="16"/>
                  </a:cxn>
                  <a:cxn ang="0">
                    <a:pos x="44" y="16"/>
                  </a:cxn>
                  <a:cxn ang="0">
                    <a:pos x="67" y="0"/>
                  </a:cxn>
                </a:cxnLst>
                <a:rect l="0" t="0" r="r" b="b"/>
                <a:pathLst>
                  <a:path w="164" h="137">
                    <a:moveTo>
                      <a:pt x="67" y="0"/>
                    </a:moveTo>
                    <a:lnTo>
                      <a:pt x="96" y="16"/>
                    </a:lnTo>
                    <a:lnTo>
                      <a:pt x="119" y="40"/>
                    </a:lnTo>
                    <a:lnTo>
                      <a:pt x="148" y="40"/>
                    </a:lnTo>
                    <a:lnTo>
                      <a:pt x="156" y="72"/>
                    </a:lnTo>
                    <a:lnTo>
                      <a:pt x="163" y="96"/>
                    </a:lnTo>
                    <a:lnTo>
                      <a:pt x="126" y="120"/>
                    </a:lnTo>
                    <a:lnTo>
                      <a:pt x="104" y="96"/>
                    </a:lnTo>
                    <a:lnTo>
                      <a:pt x="67" y="96"/>
                    </a:lnTo>
                    <a:lnTo>
                      <a:pt x="59" y="136"/>
                    </a:lnTo>
                    <a:lnTo>
                      <a:pt x="15" y="136"/>
                    </a:lnTo>
                    <a:lnTo>
                      <a:pt x="0" y="112"/>
                    </a:lnTo>
                    <a:lnTo>
                      <a:pt x="22" y="80"/>
                    </a:lnTo>
                    <a:lnTo>
                      <a:pt x="15" y="56"/>
                    </a:lnTo>
                    <a:lnTo>
                      <a:pt x="30" y="40"/>
                    </a:lnTo>
                    <a:lnTo>
                      <a:pt x="22" y="16"/>
                    </a:lnTo>
                    <a:lnTo>
                      <a:pt x="44" y="16"/>
                    </a:lnTo>
                    <a:lnTo>
                      <a:pt x="6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73"/>
              <p:cNvSpPr>
                <a:spLocks/>
              </p:cNvSpPr>
              <p:nvPr/>
            </p:nvSpPr>
            <p:spPr bwMode="auto">
              <a:xfrm rot="704206">
                <a:off x="1063625" y="3497263"/>
                <a:ext cx="477837" cy="458788"/>
              </a:xfrm>
              <a:custGeom>
                <a:avLst/>
                <a:gdLst/>
                <a:ahLst/>
                <a:cxnLst>
                  <a:cxn ang="0">
                    <a:pos x="37" y="232"/>
                  </a:cxn>
                  <a:cxn ang="0">
                    <a:pos x="15" y="216"/>
                  </a:cxn>
                  <a:cxn ang="0">
                    <a:pos x="22" y="184"/>
                  </a:cxn>
                  <a:cxn ang="0">
                    <a:pos x="0" y="160"/>
                  </a:cxn>
                  <a:cxn ang="0">
                    <a:pos x="7" y="152"/>
                  </a:cxn>
                  <a:cxn ang="0">
                    <a:pos x="59" y="144"/>
                  </a:cxn>
                  <a:cxn ang="0">
                    <a:pos x="52" y="112"/>
                  </a:cxn>
                  <a:cxn ang="0">
                    <a:pos x="66" y="88"/>
                  </a:cxn>
                  <a:cxn ang="0">
                    <a:pos x="81" y="80"/>
                  </a:cxn>
                  <a:cxn ang="0">
                    <a:pos x="66" y="40"/>
                  </a:cxn>
                  <a:cxn ang="0">
                    <a:pos x="81" y="32"/>
                  </a:cxn>
                  <a:cxn ang="0">
                    <a:pos x="81" y="8"/>
                  </a:cxn>
                  <a:cxn ang="0">
                    <a:pos x="118" y="0"/>
                  </a:cxn>
                  <a:cxn ang="0">
                    <a:pos x="133" y="16"/>
                  </a:cxn>
                  <a:cxn ang="0">
                    <a:pos x="155" y="24"/>
                  </a:cxn>
                  <a:cxn ang="0">
                    <a:pos x="155" y="56"/>
                  </a:cxn>
                  <a:cxn ang="0">
                    <a:pos x="214" y="80"/>
                  </a:cxn>
                  <a:cxn ang="0">
                    <a:pos x="214" y="112"/>
                  </a:cxn>
                  <a:cxn ang="0">
                    <a:pos x="199" y="120"/>
                  </a:cxn>
                  <a:cxn ang="0">
                    <a:pos x="214" y="128"/>
                  </a:cxn>
                  <a:cxn ang="0">
                    <a:pos x="251" y="144"/>
                  </a:cxn>
                  <a:cxn ang="0">
                    <a:pos x="251" y="168"/>
                  </a:cxn>
                  <a:cxn ang="0">
                    <a:pos x="251" y="176"/>
                  </a:cxn>
                  <a:cxn ang="0">
                    <a:pos x="192" y="216"/>
                  </a:cxn>
                  <a:cxn ang="0">
                    <a:pos x="192" y="248"/>
                  </a:cxn>
                  <a:cxn ang="0">
                    <a:pos x="170" y="256"/>
                  </a:cxn>
                  <a:cxn ang="0">
                    <a:pos x="155" y="224"/>
                  </a:cxn>
                  <a:cxn ang="0">
                    <a:pos x="118" y="232"/>
                  </a:cxn>
                  <a:cxn ang="0">
                    <a:pos x="118" y="240"/>
                  </a:cxn>
                  <a:cxn ang="0">
                    <a:pos x="96" y="240"/>
                  </a:cxn>
                  <a:cxn ang="0">
                    <a:pos x="89" y="208"/>
                  </a:cxn>
                  <a:cxn ang="0">
                    <a:pos x="74" y="224"/>
                  </a:cxn>
                  <a:cxn ang="0">
                    <a:pos x="37" y="232"/>
                  </a:cxn>
                </a:cxnLst>
                <a:rect l="0" t="0" r="r" b="b"/>
                <a:pathLst>
                  <a:path w="252" h="257">
                    <a:moveTo>
                      <a:pt x="37" y="232"/>
                    </a:moveTo>
                    <a:lnTo>
                      <a:pt x="15" y="216"/>
                    </a:lnTo>
                    <a:lnTo>
                      <a:pt x="22" y="184"/>
                    </a:lnTo>
                    <a:lnTo>
                      <a:pt x="0" y="160"/>
                    </a:lnTo>
                    <a:lnTo>
                      <a:pt x="7" y="152"/>
                    </a:lnTo>
                    <a:lnTo>
                      <a:pt x="59" y="144"/>
                    </a:lnTo>
                    <a:lnTo>
                      <a:pt x="52" y="112"/>
                    </a:lnTo>
                    <a:lnTo>
                      <a:pt x="66" y="88"/>
                    </a:lnTo>
                    <a:lnTo>
                      <a:pt x="81" y="80"/>
                    </a:lnTo>
                    <a:lnTo>
                      <a:pt x="66" y="40"/>
                    </a:lnTo>
                    <a:lnTo>
                      <a:pt x="81" y="32"/>
                    </a:lnTo>
                    <a:lnTo>
                      <a:pt x="81" y="8"/>
                    </a:lnTo>
                    <a:lnTo>
                      <a:pt x="118" y="0"/>
                    </a:lnTo>
                    <a:lnTo>
                      <a:pt x="133" y="16"/>
                    </a:lnTo>
                    <a:lnTo>
                      <a:pt x="155" y="24"/>
                    </a:lnTo>
                    <a:lnTo>
                      <a:pt x="155" y="56"/>
                    </a:lnTo>
                    <a:lnTo>
                      <a:pt x="214" y="80"/>
                    </a:lnTo>
                    <a:lnTo>
                      <a:pt x="214" y="112"/>
                    </a:lnTo>
                    <a:lnTo>
                      <a:pt x="199" y="120"/>
                    </a:lnTo>
                    <a:lnTo>
                      <a:pt x="214" y="128"/>
                    </a:lnTo>
                    <a:lnTo>
                      <a:pt x="251" y="144"/>
                    </a:lnTo>
                    <a:lnTo>
                      <a:pt x="251" y="168"/>
                    </a:lnTo>
                    <a:lnTo>
                      <a:pt x="251" y="176"/>
                    </a:lnTo>
                    <a:lnTo>
                      <a:pt x="192" y="216"/>
                    </a:lnTo>
                    <a:lnTo>
                      <a:pt x="192" y="248"/>
                    </a:lnTo>
                    <a:lnTo>
                      <a:pt x="170" y="256"/>
                    </a:lnTo>
                    <a:lnTo>
                      <a:pt x="155" y="224"/>
                    </a:lnTo>
                    <a:lnTo>
                      <a:pt x="118" y="232"/>
                    </a:lnTo>
                    <a:lnTo>
                      <a:pt x="118" y="240"/>
                    </a:lnTo>
                    <a:lnTo>
                      <a:pt x="96" y="240"/>
                    </a:lnTo>
                    <a:lnTo>
                      <a:pt x="89" y="208"/>
                    </a:lnTo>
                    <a:lnTo>
                      <a:pt x="74" y="224"/>
                    </a:lnTo>
                    <a:lnTo>
                      <a:pt x="37" y="2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 rot="704206">
                <a:off x="850900" y="3827463"/>
                <a:ext cx="422275" cy="461963"/>
              </a:xfrm>
              <a:custGeom>
                <a:avLst/>
                <a:gdLst/>
                <a:ahLst/>
                <a:cxnLst>
                  <a:cxn ang="0">
                    <a:pos x="111" y="24"/>
                  </a:cxn>
                  <a:cxn ang="0">
                    <a:pos x="147" y="16"/>
                  </a:cxn>
                  <a:cxn ang="0">
                    <a:pos x="162" y="0"/>
                  </a:cxn>
                  <a:cxn ang="0">
                    <a:pos x="169" y="32"/>
                  </a:cxn>
                  <a:cxn ang="0">
                    <a:pos x="192" y="32"/>
                  </a:cxn>
                  <a:cxn ang="0">
                    <a:pos x="184" y="48"/>
                  </a:cxn>
                  <a:cxn ang="0">
                    <a:pos x="192" y="96"/>
                  </a:cxn>
                  <a:cxn ang="0">
                    <a:pos x="221" y="120"/>
                  </a:cxn>
                  <a:cxn ang="0">
                    <a:pos x="199" y="128"/>
                  </a:cxn>
                  <a:cxn ang="0">
                    <a:pos x="199" y="168"/>
                  </a:cxn>
                  <a:cxn ang="0">
                    <a:pos x="169" y="168"/>
                  </a:cxn>
                  <a:cxn ang="0">
                    <a:pos x="177" y="200"/>
                  </a:cxn>
                  <a:cxn ang="0">
                    <a:pos x="155" y="216"/>
                  </a:cxn>
                  <a:cxn ang="0">
                    <a:pos x="169" y="224"/>
                  </a:cxn>
                  <a:cxn ang="0">
                    <a:pos x="118" y="256"/>
                  </a:cxn>
                  <a:cxn ang="0">
                    <a:pos x="111" y="232"/>
                  </a:cxn>
                  <a:cxn ang="0">
                    <a:pos x="88" y="224"/>
                  </a:cxn>
                  <a:cxn ang="0">
                    <a:pos x="81" y="176"/>
                  </a:cxn>
                  <a:cxn ang="0">
                    <a:pos x="74" y="152"/>
                  </a:cxn>
                  <a:cxn ang="0">
                    <a:pos x="52" y="120"/>
                  </a:cxn>
                  <a:cxn ang="0">
                    <a:pos x="29" y="88"/>
                  </a:cxn>
                  <a:cxn ang="0">
                    <a:pos x="15" y="80"/>
                  </a:cxn>
                  <a:cxn ang="0">
                    <a:pos x="0" y="40"/>
                  </a:cxn>
                  <a:cxn ang="0">
                    <a:pos x="15" y="32"/>
                  </a:cxn>
                  <a:cxn ang="0">
                    <a:pos x="29" y="56"/>
                  </a:cxn>
                  <a:cxn ang="0">
                    <a:pos x="44" y="56"/>
                  </a:cxn>
                  <a:cxn ang="0">
                    <a:pos x="37" y="80"/>
                  </a:cxn>
                  <a:cxn ang="0">
                    <a:pos x="52" y="80"/>
                  </a:cxn>
                  <a:cxn ang="0">
                    <a:pos x="74" y="96"/>
                  </a:cxn>
                  <a:cxn ang="0">
                    <a:pos x="133" y="56"/>
                  </a:cxn>
                  <a:cxn ang="0">
                    <a:pos x="125" y="40"/>
                  </a:cxn>
                  <a:cxn ang="0">
                    <a:pos x="103" y="40"/>
                  </a:cxn>
                  <a:cxn ang="0">
                    <a:pos x="111" y="24"/>
                  </a:cxn>
                </a:cxnLst>
                <a:rect l="0" t="0" r="r" b="b"/>
                <a:pathLst>
                  <a:path w="222" h="257">
                    <a:moveTo>
                      <a:pt x="111" y="24"/>
                    </a:moveTo>
                    <a:lnTo>
                      <a:pt x="147" y="16"/>
                    </a:lnTo>
                    <a:lnTo>
                      <a:pt x="162" y="0"/>
                    </a:lnTo>
                    <a:lnTo>
                      <a:pt x="169" y="32"/>
                    </a:lnTo>
                    <a:lnTo>
                      <a:pt x="192" y="32"/>
                    </a:lnTo>
                    <a:lnTo>
                      <a:pt x="184" y="48"/>
                    </a:lnTo>
                    <a:lnTo>
                      <a:pt x="192" y="96"/>
                    </a:lnTo>
                    <a:lnTo>
                      <a:pt x="221" y="120"/>
                    </a:lnTo>
                    <a:lnTo>
                      <a:pt x="199" y="128"/>
                    </a:lnTo>
                    <a:lnTo>
                      <a:pt x="199" y="168"/>
                    </a:lnTo>
                    <a:lnTo>
                      <a:pt x="169" y="168"/>
                    </a:lnTo>
                    <a:lnTo>
                      <a:pt x="177" y="200"/>
                    </a:lnTo>
                    <a:lnTo>
                      <a:pt x="155" y="216"/>
                    </a:lnTo>
                    <a:lnTo>
                      <a:pt x="169" y="224"/>
                    </a:lnTo>
                    <a:lnTo>
                      <a:pt x="118" y="256"/>
                    </a:lnTo>
                    <a:lnTo>
                      <a:pt x="111" y="232"/>
                    </a:lnTo>
                    <a:lnTo>
                      <a:pt x="88" y="224"/>
                    </a:lnTo>
                    <a:lnTo>
                      <a:pt x="81" y="176"/>
                    </a:lnTo>
                    <a:lnTo>
                      <a:pt x="74" y="152"/>
                    </a:lnTo>
                    <a:lnTo>
                      <a:pt x="52" y="120"/>
                    </a:lnTo>
                    <a:lnTo>
                      <a:pt x="29" y="88"/>
                    </a:lnTo>
                    <a:lnTo>
                      <a:pt x="15" y="80"/>
                    </a:lnTo>
                    <a:lnTo>
                      <a:pt x="0" y="40"/>
                    </a:lnTo>
                    <a:lnTo>
                      <a:pt x="15" y="32"/>
                    </a:lnTo>
                    <a:lnTo>
                      <a:pt x="29" y="56"/>
                    </a:lnTo>
                    <a:lnTo>
                      <a:pt x="44" y="56"/>
                    </a:lnTo>
                    <a:lnTo>
                      <a:pt x="37" y="80"/>
                    </a:lnTo>
                    <a:lnTo>
                      <a:pt x="52" y="80"/>
                    </a:lnTo>
                    <a:lnTo>
                      <a:pt x="74" y="96"/>
                    </a:lnTo>
                    <a:lnTo>
                      <a:pt x="133" y="56"/>
                    </a:lnTo>
                    <a:lnTo>
                      <a:pt x="125" y="40"/>
                    </a:lnTo>
                    <a:lnTo>
                      <a:pt x="103" y="40"/>
                    </a:lnTo>
                    <a:lnTo>
                      <a:pt x="111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75"/>
              <p:cNvSpPr>
                <a:spLocks/>
              </p:cNvSpPr>
              <p:nvPr/>
            </p:nvSpPr>
            <p:spPr bwMode="auto">
              <a:xfrm rot="704206">
                <a:off x="1858963" y="1811338"/>
                <a:ext cx="601662" cy="746125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103" y="216"/>
                  </a:cxn>
                  <a:cxn ang="0">
                    <a:pos x="118" y="144"/>
                  </a:cxn>
                  <a:cxn ang="0">
                    <a:pos x="140" y="136"/>
                  </a:cxn>
                  <a:cxn ang="0">
                    <a:pos x="170" y="96"/>
                  </a:cxn>
                  <a:cxn ang="0">
                    <a:pos x="184" y="56"/>
                  </a:cxn>
                  <a:cxn ang="0">
                    <a:pos x="229" y="40"/>
                  </a:cxn>
                  <a:cxn ang="0">
                    <a:pos x="251" y="0"/>
                  </a:cxn>
                  <a:cxn ang="0">
                    <a:pos x="280" y="32"/>
                  </a:cxn>
                  <a:cxn ang="0">
                    <a:pos x="273" y="64"/>
                  </a:cxn>
                  <a:cxn ang="0">
                    <a:pos x="288" y="80"/>
                  </a:cxn>
                  <a:cxn ang="0">
                    <a:pos x="295" y="56"/>
                  </a:cxn>
                  <a:cxn ang="0">
                    <a:pos x="310" y="64"/>
                  </a:cxn>
                  <a:cxn ang="0">
                    <a:pos x="302" y="72"/>
                  </a:cxn>
                  <a:cxn ang="0">
                    <a:pos x="317" y="128"/>
                  </a:cxn>
                  <a:cxn ang="0">
                    <a:pos x="273" y="168"/>
                  </a:cxn>
                  <a:cxn ang="0">
                    <a:pos x="258" y="224"/>
                  </a:cxn>
                  <a:cxn ang="0">
                    <a:pos x="273" y="256"/>
                  </a:cxn>
                  <a:cxn ang="0">
                    <a:pos x="251" y="280"/>
                  </a:cxn>
                  <a:cxn ang="0">
                    <a:pos x="236" y="280"/>
                  </a:cxn>
                  <a:cxn ang="0">
                    <a:pos x="214" y="320"/>
                  </a:cxn>
                  <a:cxn ang="0">
                    <a:pos x="229" y="344"/>
                  </a:cxn>
                  <a:cxn ang="0">
                    <a:pos x="214" y="392"/>
                  </a:cxn>
                  <a:cxn ang="0">
                    <a:pos x="184" y="416"/>
                  </a:cxn>
                  <a:cxn ang="0">
                    <a:pos x="147" y="376"/>
                  </a:cxn>
                  <a:cxn ang="0">
                    <a:pos x="125" y="376"/>
                  </a:cxn>
                  <a:cxn ang="0">
                    <a:pos x="81" y="328"/>
                  </a:cxn>
                  <a:cxn ang="0">
                    <a:pos x="74" y="344"/>
                  </a:cxn>
                  <a:cxn ang="0">
                    <a:pos x="44" y="344"/>
                  </a:cxn>
                  <a:cxn ang="0">
                    <a:pos x="0" y="224"/>
                  </a:cxn>
                </a:cxnLst>
                <a:rect l="0" t="0" r="r" b="b"/>
                <a:pathLst>
                  <a:path w="318" h="417">
                    <a:moveTo>
                      <a:pt x="0" y="224"/>
                    </a:moveTo>
                    <a:lnTo>
                      <a:pt x="103" y="216"/>
                    </a:lnTo>
                    <a:lnTo>
                      <a:pt x="118" y="144"/>
                    </a:lnTo>
                    <a:lnTo>
                      <a:pt x="140" y="136"/>
                    </a:lnTo>
                    <a:lnTo>
                      <a:pt x="170" y="96"/>
                    </a:lnTo>
                    <a:lnTo>
                      <a:pt x="184" y="56"/>
                    </a:lnTo>
                    <a:lnTo>
                      <a:pt x="229" y="40"/>
                    </a:lnTo>
                    <a:lnTo>
                      <a:pt x="251" y="0"/>
                    </a:lnTo>
                    <a:lnTo>
                      <a:pt x="280" y="32"/>
                    </a:lnTo>
                    <a:lnTo>
                      <a:pt x="273" y="64"/>
                    </a:lnTo>
                    <a:lnTo>
                      <a:pt x="288" y="80"/>
                    </a:lnTo>
                    <a:lnTo>
                      <a:pt x="295" y="56"/>
                    </a:lnTo>
                    <a:lnTo>
                      <a:pt x="310" y="64"/>
                    </a:lnTo>
                    <a:lnTo>
                      <a:pt x="302" y="72"/>
                    </a:lnTo>
                    <a:lnTo>
                      <a:pt x="317" y="128"/>
                    </a:lnTo>
                    <a:lnTo>
                      <a:pt x="273" y="168"/>
                    </a:lnTo>
                    <a:lnTo>
                      <a:pt x="258" y="224"/>
                    </a:lnTo>
                    <a:lnTo>
                      <a:pt x="273" y="256"/>
                    </a:lnTo>
                    <a:lnTo>
                      <a:pt x="251" y="280"/>
                    </a:lnTo>
                    <a:lnTo>
                      <a:pt x="236" y="280"/>
                    </a:lnTo>
                    <a:lnTo>
                      <a:pt x="214" y="320"/>
                    </a:lnTo>
                    <a:lnTo>
                      <a:pt x="229" y="344"/>
                    </a:lnTo>
                    <a:lnTo>
                      <a:pt x="214" y="392"/>
                    </a:lnTo>
                    <a:lnTo>
                      <a:pt x="184" y="416"/>
                    </a:lnTo>
                    <a:lnTo>
                      <a:pt x="147" y="376"/>
                    </a:lnTo>
                    <a:lnTo>
                      <a:pt x="125" y="376"/>
                    </a:lnTo>
                    <a:lnTo>
                      <a:pt x="81" y="328"/>
                    </a:lnTo>
                    <a:lnTo>
                      <a:pt x="74" y="344"/>
                    </a:lnTo>
                    <a:lnTo>
                      <a:pt x="44" y="344"/>
                    </a:lnTo>
                    <a:lnTo>
                      <a:pt x="0" y="2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76"/>
              <p:cNvSpPr>
                <a:spLocks/>
              </p:cNvSpPr>
              <p:nvPr/>
            </p:nvSpPr>
            <p:spPr bwMode="auto">
              <a:xfrm rot="704206">
                <a:off x="2386013" y="1671638"/>
                <a:ext cx="476250" cy="615950"/>
              </a:xfrm>
              <a:custGeom>
                <a:avLst/>
                <a:gdLst/>
                <a:ahLst/>
                <a:cxnLst>
                  <a:cxn ang="0">
                    <a:pos x="22" y="96"/>
                  </a:cxn>
                  <a:cxn ang="0">
                    <a:pos x="74" y="80"/>
                  </a:cxn>
                  <a:cxn ang="0">
                    <a:pos x="59" y="40"/>
                  </a:cxn>
                  <a:cxn ang="0">
                    <a:pos x="96" y="8"/>
                  </a:cxn>
                  <a:cxn ang="0">
                    <a:pos x="140" y="0"/>
                  </a:cxn>
                  <a:cxn ang="0">
                    <a:pos x="162" y="0"/>
                  </a:cxn>
                  <a:cxn ang="0">
                    <a:pos x="185" y="24"/>
                  </a:cxn>
                  <a:cxn ang="0">
                    <a:pos x="214" y="56"/>
                  </a:cxn>
                  <a:cxn ang="0">
                    <a:pos x="185" y="64"/>
                  </a:cxn>
                  <a:cxn ang="0">
                    <a:pos x="222" y="112"/>
                  </a:cxn>
                  <a:cxn ang="0">
                    <a:pos x="229" y="192"/>
                  </a:cxn>
                  <a:cxn ang="0">
                    <a:pos x="251" y="280"/>
                  </a:cxn>
                  <a:cxn ang="0">
                    <a:pos x="192" y="344"/>
                  </a:cxn>
                  <a:cxn ang="0">
                    <a:pos x="148" y="336"/>
                  </a:cxn>
                  <a:cxn ang="0">
                    <a:pos x="81" y="216"/>
                  </a:cxn>
                  <a:cxn ang="0">
                    <a:pos x="81" y="168"/>
                  </a:cxn>
                  <a:cxn ang="0">
                    <a:pos x="59" y="192"/>
                  </a:cxn>
                  <a:cxn ang="0">
                    <a:pos x="44" y="184"/>
                  </a:cxn>
                  <a:cxn ang="0">
                    <a:pos x="37" y="208"/>
                  </a:cxn>
                  <a:cxn ang="0">
                    <a:pos x="22" y="192"/>
                  </a:cxn>
                  <a:cxn ang="0">
                    <a:pos x="30" y="160"/>
                  </a:cxn>
                  <a:cxn ang="0">
                    <a:pos x="0" y="128"/>
                  </a:cxn>
                  <a:cxn ang="0">
                    <a:pos x="22" y="96"/>
                  </a:cxn>
                </a:cxnLst>
                <a:rect l="0" t="0" r="r" b="b"/>
                <a:pathLst>
                  <a:path w="252" h="345">
                    <a:moveTo>
                      <a:pt x="22" y="96"/>
                    </a:moveTo>
                    <a:lnTo>
                      <a:pt x="74" y="80"/>
                    </a:lnTo>
                    <a:lnTo>
                      <a:pt x="59" y="40"/>
                    </a:lnTo>
                    <a:lnTo>
                      <a:pt x="96" y="8"/>
                    </a:lnTo>
                    <a:lnTo>
                      <a:pt x="140" y="0"/>
                    </a:lnTo>
                    <a:lnTo>
                      <a:pt x="162" y="0"/>
                    </a:lnTo>
                    <a:lnTo>
                      <a:pt x="185" y="24"/>
                    </a:lnTo>
                    <a:lnTo>
                      <a:pt x="214" y="56"/>
                    </a:lnTo>
                    <a:lnTo>
                      <a:pt x="185" y="64"/>
                    </a:lnTo>
                    <a:lnTo>
                      <a:pt x="222" y="112"/>
                    </a:lnTo>
                    <a:lnTo>
                      <a:pt x="229" y="192"/>
                    </a:lnTo>
                    <a:lnTo>
                      <a:pt x="251" y="280"/>
                    </a:lnTo>
                    <a:lnTo>
                      <a:pt x="192" y="344"/>
                    </a:lnTo>
                    <a:lnTo>
                      <a:pt x="148" y="336"/>
                    </a:lnTo>
                    <a:lnTo>
                      <a:pt x="81" y="216"/>
                    </a:lnTo>
                    <a:lnTo>
                      <a:pt x="81" y="168"/>
                    </a:lnTo>
                    <a:lnTo>
                      <a:pt x="59" y="192"/>
                    </a:lnTo>
                    <a:lnTo>
                      <a:pt x="44" y="184"/>
                    </a:lnTo>
                    <a:lnTo>
                      <a:pt x="37" y="208"/>
                    </a:lnTo>
                    <a:lnTo>
                      <a:pt x="22" y="192"/>
                    </a:lnTo>
                    <a:lnTo>
                      <a:pt x="30" y="160"/>
                    </a:lnTo>
                    <a:lnTo>
                      <a:pt x="0" y="128"/>
                    </a:lnTo>
                    <a:lnTo>
                      <a:pt x="22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77"/>
              <p:cNvSpPr>
                <a:spLocks/>
              </p:cNvSpPr>
              <p:nvPr/>
            </p:nvSpPr>
            <p:spPr bwMode="auto">
              <a:xfrm rot="704206">
                <a:off x="1568450" y="2141538"/>
                <a:ext cx="487362" cy="419100"/>
              </a:xfrm>
              <a:custGeom>
                <a:avLst/>
                <a:gdLst/>
                <a:ahLst/>
                <a:cxnLst>
                  <a:cxn ang="0">
                    <a:pos x="257" y="152"/>
                  </a:cxn>
                  <a:cxn ang="0">
                    <a:pos x="198" y="200"/>
                  </a:cxn>
                  <a:cxn ang="0">
                    <a:pos x="191" y="232"/>
                  </a:cxn>
                  <a:cxn ang="0">
                    <a:pos x="154" y="232"/>
                  </a:cxn>
                  <a:cxn ang="0">
                    <a:pos x="132" y="216"/>
                  </a:cxn>
                  <a:cxn ang="0">
                    <a:pos x="125" y="184"/>
                  </a:cxn>
                  <a:cxn ang="0">
                    <a:pos x="103" y="176"/>
                  </a:cxn>
                  <a:cxn ang="0">
                    <a:pos x="88" y="144"/>
                  </a:cxn>
                  <a:cxn ang="0">
                    <a:pos x="51" y="152"/>
                  </a:cxn>
                  <a:cxn ang="0">
                    <a:pos x="29" y="136"/>
                  </a:cxn>
                  <a:cxn ang="0">
                    <a:pos x="15" y="136"/>
                  </a:cxn>
                  <a:cxn ang="0">
                    <a:pos x="0" y="64"/>
                  </a:cxn>
                  <a:cxn ang="0">
                    <a:pos x="22" y="40"/>
                  </a:cxn>
                  <a:cxn ang="0">
                    <a:pos x="59" y="48"/>
                  </a:cxn>
                  <a:cxn ang="0">
                    <a:pos x="81" y="88"/>
                  </a:cxn>
                  <a:cxn ang="0">
                    <a:pos x="88" y="40"/>
                  </a:cxn>
                  <a:cxn ang="0">
                    <a:pos x="88" y="8"/>
                  </a:cxn>
                  <a:cxn ang="0">
                    <a:pos x="132" y="0"/>
                  </a:cxn>
                  <a:cxn ang="0">
                    <a:pos x="176" y="120"/>
                  </a:cxn>
                  <a:cxn ang="0">
                    <a:pos x="206" y="120"/>
                  </a:cxn>
                  <a:cxn ang="0">
                    <a:pos x="213" y="104"/>
                  </a:cxn>
                  <a:cxn ang="0">
                    <a:pos x="257" y="152"/>
                  </a:cxn>
                </a:cxnLst>
                <a:rect l="0" t="0" r="r" b="b"/>
                <a:pathLst>
                  <a:path w="258" h="233">
                    <a:moveTo>
                      <a:pt x="257" y="152"/>
                    </a:moveTo>
                    <a:lnTo>
                      <a:pt x="198" y="200"/>
                    </a:lnTo>
                    <a:lnTo>
                      <a:pt x="191" y="232"/>
                    </a:lnTo>
                    <a:lnTo>
                      <a:pt x="154" y="232"/>
                    </a:lnTo>
                    <a:lnTo>
                      <a:pt x="132" y="216"/>
                    </a:lnTo>
                    <a:lnTo>
                      <a:pt x="125" y="184"/>
                    </a:lnTo>
                    <a:lnTo>
                      <a:pt x="103" y="176"/>
                    </a:lnTo>
                    <a:lnTo>
                      <a:pt x="88" y="144"/>
                    </a:lnTo>
                    <a:lnTo>
                      <a:pt x="51" y="152"/>
                    </a:lnTo>
                    <a:lnTo>
                      <a:pt x="29" y="136"/>
                    </a:lnTo>
                    <a:lnTo>
                      <a:pt x="15" y="136"/>
                    </a:lnTo>
                    <a:lnTo>
                      <a:pt x="0" y="64"/>
                    </a:lnTo>
                    <a:lnTo>
                      <a:pt x="22" y="40"/>
                    </a:lnTo>
                    <a:lnTo>
                      <a:pt x="59" y="48"/>
                    </a:lnTo>
                    <a:lnTo>
                      <a:pt x="81" y="88"/>
                    </a:lnTo>
                    <a:lnTo>
                      <a:pt x="88" y="40"/>
                    </a:lnTo>
                    <a:lnTo>
                      <a:pt x="88" y="8"/>
                    </a:lnTo>
                    <a:lnTo>
                      <a:pt x="132" y="0"/>
                    </a:lnTo>
                    <a:lnTo>
                      <a:pt x="176" y="120"/>
                    </a:lnTo>
                    <a:lnTo>
                      <a:pt x="206" y="120"/>
                    </a:lnTo>
                    <a:lnTo>
                      <a:pt x="213" y="104"/>
                    </a:lnTo>
                    <a:lnTo>
                      <a:pt x="257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78"/>
              <p:cNvSpPr>
                <a:spLocks/>
              </p:cNvSpPr>
              <p:nvPr/>
            </p:nvSpPr>
            <p:spPr bwMode="auto">
              <a:xfrm rot="704206">
                <a:off x="1300163" y="2170113"/>
                <a:ext cx="279400" cy="428625"/>
              </a:xfrm>
              <a:custGeom>
                <a:avLst/>
                <a:gdLst/>
                <a:ahLst/>
                <a:cxnLst>
                  <a:cxn ang="0">
                    <a:pos x="96" y="184"/>
                  </a:cxn>
                  <a:cxn ang="0">
                    <a:pos x="88" y="192"/>
                  </a:cxn>
                  <a:cxn ang="0">
                    <a:pos x="88" y="224"/>
                  </a:cxn>
                  <a:cxn ang="0">
                    <a:pos x="66" y="240"/>
                  </a:cxn>
                  <a:cxn ang="0">
                    <a:pos x="44" y="240"/>
                  </a:cxn>
                  <a:cxn ang="0">
                    <a:pos x="29" y="200"/>
                  </a:cxn>
                  <a:cxn ang="0">
                    <a:pos x="15" y="192"/>
                  </a:cxn>
                  <a:cxn ang="0">
                    <a:pos x="22" y="176"/>
                  </a:cxn>
                  <a:cxn ang="0">
                    <a:pos x="0" y="144"/>
                  </a:cxn>
                  <a:cxn ang="0">
                    <a:pos x="0" y="136"/>
                  </a:cxn>
                  <a:cxn ang="0">
                    <a:pos x="29" y="112"/>
                  </a:cxn>
                  <a:cxn ang="0">
                    <a:pos x="29" y="88"/>
                  </a:cxn>
                  <a:cxn ang="0">
                    <a:pos x="44" y="80"/>
                  </a:cxn>
                  <a:cxn ang="0">
                    <a:pos x="51" y="56"/>
                  </a:cxn>
                  <a:cxn ang="0">
                    <a:pos x="74" y="48"/>
                  </a:cxn>
                  <a:cxn ang="0">
                    <a:pos x="110" y="0"/>
                  </a:cxn>
                  <a:cxn ang="0">
                    <a:pos x="132" y="8"/>
                  </a:cxn>
                  <a:cxn ang="0">
                    <a:pos x="147" y="80"/>
                  </a:cxn>
                  <a:cxn ang="0">
                    <a:pos x="125" y="88"/>
                  </a:cxn>
                  <a:cxn ang="0">
                    <a:pos x="125" y="136"/>
                  </a:cxn>
                  <a:cxn ang="0">
                    <a:pos x="96" y="184"/>
                  </a:cxn>
                </a:cxnLst>
                <a:rect l="0" t="0" r="r" b="b"/>
                <a:pathLst>
                  <a:path w="148" h="241">
                    <a:moveTo>
                      <a:pt x="96" y="184"/>
                    </a:moveTo>
                    <a:lnTo>
                      <a:pt x="88" y="192"/>
                    </a:lnTo>
                    <a:lnTo>
                      <a:pt x="88" y="224"/>
                    </a:lnTo>
                    <a:lnTo>
                      <a:pt x="66" y="240"/>
                    </a:lnTo>
                    <a:lnTo>
                      <a:pt x="44" y="240"/>
                    </a:lnTo>
                    <a:lnTo>
                      <a:pt x="29" y="200"/>
                    </a:lnTo>
                    <a:lnTo>
                      <a:pt x="15" y="192"/>
                    </a:lnTo>
                    <a:lnTo>
                      <a:pt x="22" y="176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9" y="112"/>
                    </a:lnTo>
                    <a:lnTo>
                      <a:pt x="29" y="88"/>
                    </a:lnTo>
                    <a:lnTo>
                      <a:pt x="44" y="80"/>
                    </a:lnTo>
                    <a:lnTo>
                      <a:pt x="51" y="56"/>
                    </a:lnTo>
                    <a:lnTo>
                      <a:pt x="74" y="48"/>
                    </a:lnTo>
                    <a:lnTo>
                      <a:pt x="110" y="0"/>
                    </a:lnTo>
                    <a:lnTo>
                      <a:pt x="132" y="8"/>
                    </a:lnTo>
                    <a:lnTo>
                      <a:pt x="147" y="80"/>
                    </a:lnTo>
                    <a:lnTo>
                      <a:pt x="125" y="88"/>
                    </a:lnTo>
                    <a:lnTo>
                      <a:pt x="125" y="136"/>
                    </a:lnTo>
                    <a:lnTo>
                      <a:pt x="96" y="18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79"/>
              <p:cNvSpPr>
                <a:spLocks/>
              </p:cNvSpPr>
              <p:nvPr/>
            </p:nvSpPr>
            <p:spPr bwMode="auto">
              <a:xfrm rot="704206">
                <a:off x="1460500" y="2357438"/>
                <a:ext cx="392112" cy="287338"/>
              </a:xfrm>
              <a:custGeom>
                <a:avLst/>
                <a:gdLst/>
                <a:ahLst/>
                <a:cxnLst>
                  <a:cxn ang="0">
                    <a:pos x="206" y="160"/>
                  </a:cxn>
                  <a:cxn ang="0">
                    <a:pos x="199" y="144"/>
                  </a:cxn>
                  <a:cxn ang="0">
                    <a:pos x="184" y="128"/>
                  </a:cxn>
                  <a:cxn ang="0">
                    <a:pos x="191" y="96"/>
                  </a:cxn>
                  <a:cxn ang="0">
                    <a:pos x="169" y="80"/>
                  </a:cxn>
                  <a:cxn ang="0">
                    <a:pos x="162" y="48"/>
                  </a:cxn>
                  <a:cxn ang="0">
                    <a:pos x="140" y="40"/>
                  </a:cxn>
                  <a:cxn ang="0">
                    <a:pos x="125" y="8"/>
                  </a:cxn>
                  <a:cxn ang="0">
                    <a:pos x="88" y="16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8"/>
                  </a:cxn>
                  <a:cxn ang="0">
                    <a:pos x="29" y="56"/>
                  </a:cxn>
                  <a:cxn ang="0">
                    <a:pos x="0" y="104"/>
                  </a:cxn>
                  <a:cxn ang="0">
                    <a:pos x="74" y="136"/>
                  </a:cxn>
                  <a:cxn ang="0">
                    <a:pos x="103" y="136"/>
                  </a:cxn>
                  <a:cxn ang="0">
                    <a:pos x="125" y="128"/>
                  </a:cxn>
                  <a:cxn ang="0">
                    <a:pos x="147" y="144"/>
                  </a:cxn>
                  <a:cxn ang="0">
                    <a:pos x="191" y="160"/>
                  </a:cxn>
                  <a:cxn ang="0">
                    <a:pos x="206" y="160"/>
                  </a:cxn>
                </a:cxnLst>
                <a:rect l="0" t="0" r="r" b="b"/>
                <a:pathLst>
                  <a:path w="207" h="161">
                    <a:moveTo>
                      <a:pt x="206" y="160"/>
                    </a:moveTo>
                    <a:lnTo>
                      <a:pt x="199" y="144"/>
                    </a:lnTo>
                    <a:lnTo>
                      <a:pt x="184" y="128"/>
                    </a:lnTo>
                    <a:lnTo>
                      <a:pt x="191" y="96"/>
                    </a:lnTo>
                    <a:lnTo>
                      <a:pt x="169" y="80"/>
                    </a:lnTo>
                    <a:lnTo>
                      <a:pt x="162" y="48"/>
                    </a:lnTo>
                    <a:lnTo>
                      <a:pt x="140" y="40"/>
                    </a:lnTo>
                    <a:lnTo>
                      <a:pt x="125" y="8"/>
                    </a:lnTo>
                    <a:lnTo>
                      <a:pt x="88" y="16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8"/>
                    </a:lnTo>
                    <a:lnTo>
                      <a:pt x="29" y="56"/>
                    </a:lnTo>
                    <a:lnTo>
                      <a:pt x="0" y="104"/>
                    </a:lnTo>
                    <a:lnTo>
                      <a:pt x="74" y="136"/>
                    </a:lnTo>
                    <a:lnTo>
                      <a:pt x="103" y="136"/>
                    </a:lnTo>
                    <a:lnTo>
                      <a:pt x="125" y="128"/>
                    </a:lnTo>
                    <a:lnTo>
                      <a:pt x="147" y="144"/>
                    </a:lnTo>
                    <a:lnTo>
                      <a:pt x="191" y="160"/>
                    </a:lnTo>
                    <a:lnTo>
                      <a:pt x="206" y="16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80"/>
              <p:cNvSpPr>
                <a:spLocks/>
              </p:cNvSpPr>
              <p:nvPr/>
            </p:nvSpPr>
            <p:spPr bwMode="auto">
              <a:xfrm rot="704206">
                <a:off x="1362075" y="2535238"/>
                <a:ext cx="476250" cy="331788"/>
              </a:xfrm>
              <a:custGeom>
                <a:avLst/>
                <a:gdLst/>
                <a:ahLst/>
                <a:cxnLst>
                  <a:cxn ang="0">
                    <a:pos x="96" y="152"/>
                  </a:cxn>
                  <a:cxn ang="0">
                    <a:pos x="111" y="136"/>
                  </a:cxn>
                  <a:cxn ang="0">
                    <a:pos x="148" y="168"/>
                  </a:cxn>
                  <a:cxn ang="0">
                    <a:pos x="170" y="168"/>
                  </a:cxn>
                  <a:cxn ang="0">
                    <a:pos x="192" y="184"/>
                  </a:cxn>
                  <a:cxn ang="0">
                    <a:pos x="222" y="160"/>
                  </a:cxn>
                  <a:cxn ang="0">
                    <a:pos x="214" y="128"/>
                  </a:cxn>
                  <a:cxn ang="0">
                    <a:pos x="251" y="96"/>
                  </a:cxn>
                  <a:cxn ang="0">
                    <a:pos x="251" y="56"/>
                  </a:cxn>
                  <a:cxn ang="0">
                    <a:pos x="236" y="56"/>
                  </a:cxn>
                  <a:cxn ang="0">
                    <a:pos x="222" y="56"/>
                  </a:cxn>
                  <a:cxn ang="0">
                    <a:pos x="177" y="40"/>
                  </a:cxn>
                  <a:cxn ang="0">
                    <a:pos x="155" y="24"/>
                  </a:cxn>
                  <a:cxn ang="0">
                    <a:pos x="133" y="32"/>
                  </a:cxn>
                  <a:cxn ang="0">
                    <a:pos x="103" y="32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22" y="40"/>
                  </a:cxn>
                  <a:cxn ang="0">
                    <a:pos x="0" y="56"/>
                  </a:cxn>
                  <a:cxn ang="0">
                    <a:pos x="30" y="112"/>
                  </a:cxn>
                  <a:cxn ang="0">
                    <a:pos x="74" y="112"/>
                  </a:cxn>
                  <a:cxn ang="0">
                    <a:pos x="96" y="152"/>
                  </a:cxn>
                </a:cxnLst>
                <a:rect l="0" t="0" r="r" b="b"/>
                <a:pathLst>
                  <a:path w="252" h="185">
                    <a:moveTo>
                      <a:pt x="96" y="152"/>
                    </a:moveTo>
                    <a:lnTo>
                      <a:pt x="111" y="136"/>
                    </a:lnTo>
                    <a:lnTo>
                      <a:pt x="148" y="168"/>
                    </a:lnTo>
                    <a:lnTo>
                      <a:pt x="170" y="168"/>
                    </a:lnTo>
                    <a:lnTo>
                      <a:pt x="192" y="184"/>
                    </a:lnTo>
                    <a:lnTo>
                      <a:pt x="222" y="160"/>
                    </a:lnTo>
                    <a:lnTo>
                      <a:pt x="214" y="128"/>
                    </a:lnTo>
                    <a:lnTo>
                      <a:pt x="251" y="96"/>
                    </a:lnTo>
                    <a:lnTo>
                      <a:pt x="251" y="56"/>
                    </a:lnTo>
                    <a:lnTo>
                      <a:pt x="236" y="56"/>
                    </a:lnTo>
                    <a:lnTo>
                      <a:pt x="222" y="56"/>
                    </a:lnTo>
                    <a:lnTo>
                      <a:pt x="177" y="40"/>
                    </a:lnTo>
                    <a:lnTo>
                      <a:pt x="155" y="24"/>
                    </a:lnTo>
                    <a:lnTo>
                      <a:pt x="133" y="32"/>
                    </a:lnTo>
                    <a:lnTo>
                      <a:pt x="103" y="32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22" y="40"/>
                    </a:lnTo>
                    <a:lnTo>
                      <a:pt x="0" y="56"/>
                    </a:lnTo>
                    <a:lnTo>
                      <a:pt x="30" y="112"/>
                    </a:lnTo>
                    <a:lnTo>
                      <a:pt x="74" y="112"/>
                    </a:lnTo>
                    <a:lnTo>
                      <a:pt x="96" y="15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81"/>
              <p:cNvSpPr>
                <a:spLocks/>
              </p:cNvSpPr>
              <p:nvPr/>
            </p:nvSpPr>
            <p:spPr bwMode="auto">
              <a:xfrm rot="704206">
                <a:off x="1173163" y="2587625"/>
                <a:ext cx="365125" cy="258763"/>
              </a:xfrm>
              <a:custGeom>
                <a:avLst/>
                <a:gdLst/>
                <a:ahLst/>
                <a:cxnLst>
                  <a:cxn ang="0">
                    <a:pos x="192" y="9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36"/>
                  </a:cxn>
                  <a:cxn ang="0">
                    <a:pos x="103" y="144"/>
                  </a:cxn>
                  <a:cxn ang="0">
                    <a:pos x="81" y="128"/>
                  </a:cxn>
                  <a:cxn ang="0">
                    <a:pos x="66" y="144"/>
                  </a:cxn>
                  <a:cxn ang="0">
                    <a:pos x="37" y="144"/>
                  </a:cxn>
                  <a:cxn ang="0">
                    <a:pos x="15" y="144"/>
                  </a:cxn>
                  <a:cxn ang="0">
                    <a:pos x="0" y="104"/>
                  </a:cxn>
                  <a:cxn ang="0">
                    <a:pos x="15" y="88"/>
                  </a:cxn>
                  <a:cxn ang="0">
                    <a:pos x="22" y="24"/>
                  </a:cxn>
                  <a:cxn ang="0">
                    <a:pos x="44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126" y="56"/>
                  </a:cxn>
                  <a:cxn ang="0">
                    <a:pos x="170" y="56"/>
                  </a:cxn>
                  <a:cxn ang="0">
                    <a:pos x="192" y="96"/>
                  </a:cxn>
                </a:cxnLst>
                <a:rect l="0" t="0" r="r" b="b"/>
                <a:pathLst>
                  <a:path w="193" h="145">
                    <a:moveTo>
                      <a:pt x="192" y="96"/>
                    </a:move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36"/>
                    </a:lnTo>
                    <a:lnTo>
                      <a:pt x="103" y="144"/>
                    </a:lnTo>
                    <a:lnTo>
                      <a:pt x="81" y="128"/>
                    </a:lnTo>
                    <a:lnTo>
                      <a:pt x="66" y="144"/>
                    </a:lnTo>
                    <a:lnTo>
                      <a:pt x="37" y="144"/>
                    </a:lnTo>
                    <a:lnTo>
                      <a:pt x="15" y="144"/>
                    </a:lnTo>
                    <a:lnTo>
                      <a:pt x="0" y="104"/>
                    </a:lnTo>
                    <a:lnTo>
                      <a:pt x="15" y="88"/>
                    </a:lnTo>
                    <a:lnTo>
                      <a:pt x="22" y="24"/>
                    </a:lnTo>
                    <a:lnTo>
                      <a:pt x="44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126" y="56"/>
                    </a:lnTo>
                    <a:lnTo>
                      <a:pt x="170" y="56"/>
                    </a:lnTo>
                    <a:lnTo>
                      <a:pt x="192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82"/>
              <p:cNvSpPr>
                <a:spLocks/>
              </p:cNvSpPr>
              <p:nvPr/>
            </p:nvSpPr>
            <p:spPr bwMode="auto">
              <a:xfrm rot="704206">
                <a:off x="990600" y="2759075"/>
                <a:ext cx="284162" cy="274638"/>
              </a:xfrm>
              <a:custGeom>
                <a:avLst/>
                <a:gdLst/>
                <a:ahLst/>
                <a:cxnLst>
                  <a:cxn ang="0">
                    <a:pos x="89" y="24"/>
                  </a:cxn>
                  <a:cxn ang="0">
                    <a:pos x="112" y="24"/>
                  </a:cxn>
                  <a:cxn ang="0">
                    <a:pos x="142" y="24"/>
                  </a:cxn>
                  <a:cxn ang="0">
                    <a:pos x="149" y="64"/>
                  </a:cxn>
                  <a:cxn ang="0">
                    <a:pos x="134" y="72"/>
                  </a:cxn>
                  <a:cxn ang="0">
                    <a:pos x="149" y="104"/>
                  </a:cxn>
                  <a:cxn ang="0">
                    <a:pos x="119" y="112"/>
                  </a:cxn>
                  <a:cxn ang="0">
                    <a:pos x="104" y="144"/>
                  </a:cxn>
                  <a:cxn ang="0">
                    <a:pos x="75" y="152"/>
                  </a:cxn>
                  <a:cxn ang="0">
                    <a:pos x="52" y="144"/>
                  </a:cxn>
                  <a:cxn ang="0">
                    <a:pos x="67" y="136"/>
                  </a:cxn>
                  <a:cxn ang="0">
                    <a:pos x="67" y="112"/>
                  </a:cxn>
                  <a:cxn ang="0">
                    <a:pos x="60" y="104"/>
                  </a:cxn>
                  <a:cxn ang="0">
                    <a:pos x="45" y="72"/>
                  </a:cxn>
                  <a:cxn ang="0">
                    <a:pos x="15" y="72"/>
                  </a:cxn>
                  <a:cxn ang="0">
                    <a:pos x="0" y="40"/>
                  </a:cxn>
                  <a:cxn ang="0">
                    <a:pos x="7" y="40"/>
                  </a:cxn>
                  <a:cxn ang="0">
                    <a:pos x="37" y="0"/>
                  </a:cxn>
                  <a:cxn ang="0">
                    <a:pos x="89" y="24"/>
                  </a:cxn>
                </a:cxnLst>
                <a:rect l="0" t="0" r="r" b="b"/>
                <a:pathLst>
                  <a:path w="150" h="153">
                    <a:moveTo>
                      <a:pt x="89" y="24"/>
                    </a:moveTo>
                    <a:lnTo>
                      <a:pt x="112" y="24"/>
                    </a:lnTo>
                    <a:lnTo>
                      <a:pt x="142" y="24"/>
                    </a:lnTo>
                    <a:lnTo>
                      <a:pt x="149" y="64"/>
                    </a:lnTo>
                    <a:lnTo>
                      <a:pt x="134" y="72"/>
                    </a:lnTo>
                    <a:lnTo>
                      <a:pt x="149" y="104"/>
                    </a:lnTo>
                    <a:lnTo>
                      <a:pt x="119" y="112"/>
                    </a:lnTo>
                    <a:lnTo>
                      <a:pt x="104" y="144"/>
                    </a:lnTo>
                    <a:lnTo>
                      <a:pt x="75" y="152"/>
                    </a:lnTo>
                    <a:lnTo>
                      <a:pt x="52" y="144"/>
                    </a:lnTo>
                    <a:lnTo>
                      <a:pt x="67" y="136"/>
                    </a:lnTo>
                    <a:lnTo>
                      <a:pt x="67" y="112"/>
                    </a:lnTo>
                    <a:lnTo>
                      <a:pt x="60" y="104"/>
                    </a:lnTo>
                    <a:lnTo>
                      <a:pt x="45" y="72"/>
                    </a:lnTo>
                    <a:lnTo>
                      <a:pt x="15" y="72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37" y="0"/>
                    </a:lnTo>
                    <a:lnTo>
                      <a:pt x="89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83"/>
              <p:cNvSpPr>
                <a:spLocks/>
              </p:cNvSpPr>
              <p:nvPr/>
            </p:nvSpPr>
            <p:spPr bwMode="auto">
              <a:xfrm rot="704206">
                <a:off x="581025" y="3973513"/>
                <a:ext cx="153987" cy="16033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2" y="8"/>
                  </a:cxn>
                  <a:cxn ang="0">
                    <a:pos x="29" y="0"/>
                  </a:cxn>
                  <a:cxn ang="0">
                    <a:pos x="0" y="24"/>
                  </a:cxn>
                  <a:cxn ang="0">
                    <a:pos x="7" y="32"/>
                  </a:cxn>
                  <a:cxn ang="0">
                    <a:pos x="44" y="88"/>
                  </a:cxn>
                  <a:cxn ang="0">
                    <a:pos x="52" y="72"/>
                  </a:cxn>
                  <a:cxn ang="0">
                    <a:pos x="74" y="64"/>
                  </a:cxn>
                  <a:cxn ang="0">
                    <a:pos x="81" y="24"/>
                  </a:cxn>
                  <a:cxn ang="0">
                    <a:pos x="66" y="8"/>
                  </a:cxn>
                </a:cxnLst>
                <a:rect l="0" t="0" r="r" b="b"/>
                <a:pathLst>
                  <a:path w="82" h="89">
                    <a:moveTo>
                      <a:pt x="66" y="8"/>
                    </a:moveTo>
                    <a:lnTo>
                      <a:pt x="52" y="8"/>
                    </a:lnTo>
                    <a:lnTo>
                      <a:pt x="29" y="0"/>
                    </a:lnTo>
                    <a:lnTo>
                      <a:pt x="0" y="24"/>
                    </a:lnTo>
                    <a:lnTo>
                      <a:pt x="7" y="32"/>
                    </a:lnTo>
                    <a:lnTo>
                      <a:pt x="44" y="88"/>
                    </a:lnTo>
                    <a:lnTo>
                      <a:pt x="52" y="72"/>
                    </a:lnTo>
                    <a:lnTo>
                      <a:pt x="74" y="64"/>
                    </a:lnTo>
                    <a:lnTo>
                      <a:pt x="81" y="24"/>
                    </a:lnTo>
                    <a:lnTo>
                      <a:pt x="66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84"/>
              <p:cNvSpPr>
                <a:spLocks/>
              </p:cNvSpPr>
              <p:nvPr/>
            </p:nvSpPr>
            <p:spPr bwMode="auto">
              <a:xfrm rot="704206">
                <a:off x="709613" y="3857625"/>
                <a:ext cx="309562" cy="401638"/>
              </a:xfrm>
              <a:custGeom>
                <a:avLst/>
                <a:gdLst/>
                <a:ahLst/>
                <a:cxnLst>
                  <a:cxn ang="0">
                    <a:pos x="74" y="224"/>
                  </a:cxn>
                  <a:cxn ang="0">
                    <a:pos x="74" y="200"/>
                  </a:cxn>
                  <a:cxn ang="0">
                    <a:pos x="59" y="184"/>
                  </a:cxn>
                  <a:cxn ang="0">
                    <a:pos x="22" y="160"/>
                  </a:cxn>
                  <a:cxn ang="0">
                    <a:pos x="7" y="152"/>
                  </a:cxn>
                  <a:cxn ang="0">
                    <a:pos x="15" y="112"/>
                  </a:cxn>
                  <a:cxn ang="0">
                    <a:pos x="0" y="96"/>
                  </a:cxn>
                  <a:cxn ang="0">
                    <a:pos x="0" y="72"/>
                  </a:cxn>
                  <a:cxn ang="0">
                    <a:pos x="22" y="64"/>
                  </a:cxn>
                  <a:cxn ang="0">
                    <a:pos x="7" y="24"/>
                  </a:cxn>
                  <a:cxn ang="0">
                    <a:pos x="37" y="0"/>
                  </a:cxn>
                  <a:cxn ang="0">
                    <a:pos x="74" y="0"/>
                  </a:cxn>
                  <a:cxn ang="0">
                    <a:pos x="89" y="40"/>
                  </a:cxn>
                  <a:cxn ang="0">
                    <a:pos x="104" y="48"/>
                  </a:cxn>
                  <a:cxn ang="0">
                    <a:pos x="126" y="80"/>
                  </a:cxn>
                  <a:cxn ang="0">
                    <a:pos x="148" y="112"/>
                  </a:cxn>
                  <a:cxn ang="0">
                    <a:pos x="156" y="136"/>
                  </a:cxn>
                  <a:cxn ang="0">
                    <a:pos x="163" y="184"/>
                  </a:cxn>
                  <a:cxn ang="0">
                    <a:pos x="126" y="192"/>
                  </a:cxn>
                  <a:cxn ang="0">
                    <a:pos x="119" y="216"/>
                  </a:cxn>
                  <a:cxn ang="0">
                    <a:pos x="96" y="216"/>
                  </a:cxn>
                  <a:cxn ang="0">
                    <a:pos x="74" y="224"/>
                  </a:cxn>
                </a:cxnLst>
                <a:rect l="0" t="0" r="r" b="b"/>
                <a:pathLst>
                  <a:path w="164" h="225">
                    <a:moveTo>
                      <a:pt x="74" y="224"/>
                    </a:moveTo>
                    <a:lnTo>
                      <a:pt x="74" y="200"/>
                    </a:lnTo>
                    <a:lnTo>
                      <a:pt x="59" y="184"/>
                    </a:lnTo>
                    <a:lnTo>
                      <a:pt x="22" y="160"/>
                    </a:lnTo>
                    <a:lnTo>
                      <a:pt x="7" y="152"/>
                    </a:lnTo>
                    <a:lnTo>
                      <a:pt x="15" y="112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22" y="64"/>
                    </a:lnTo>
                    <a:lnTo>
                      <a:pt x="7" y="24"/>
                    </a:lnTo>
                    <a:lnTo>
                      <a:pt x="37" y="0"/>
                    </a:lnTo>
                    <a:lnTo>
                      <a:pt x="74" y="0"/>
                    </a:lnTo>
                    <a:lnTo>
                      <a:pt x="89" y="40"/>
                    </a:lnTo>
                    <a:lnTo>
                      <a:pt x="104" y="48"/>
                    </a:lnTo>
                    <a:lnTo>
                      <a:pt x="126" y="80"/>
                    </a:lnTo>
                    <a:lnTo>
                      <a:pt x="148" y="112"/>
                    </a:lnTo>
                    <a:lnTo>
                      <a:pt x="156" y="136"/>
                    </a:lnTo>
                    <a:lnTo>
                      <a:pt x="163" y="184"/>
                    </a:lnTo>
                    <a:lnTo>
                      <a:pt x="126" y="192"/>
                    </a:lnTo>
                    <a:lnTo>
                      <a:pt x="119" y="216"/>
                    </a:lnTo>
                    <a:lnTo>
                      <a:pt x="96" y="216"/>
                    </a:lnTo>
                    <a:lnTo>
                      <a:pt x="74" y="2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85"/>
              <p:cNvSpPr>
                <a:spLocks/>
              </p:cNvSpPr>
              <p:nvPr/>
            </p:nvSpPr>
            <p:spPr bwMode="auto">
              <a:xfrm rot="704206">
                <a:off x="639763" y="4106863"/>
                <a:ext cx="187325" cy="128588"/>
              </a:xfrm>
              <a:custGeom>
                <a:avLst/>
                <a:gdLst/>
                <a:ahLst/>
                <a:cxnLst>
                  <a:cxn ang="0">
                    <a:pos x="75" y="64"/>
                  </a:cxn>
                  <a:cxn ang="0">
                    <a:pos x="52" y="64"/>
                  </a:cxn>
                  <a:cxn ang="0">
                    <a:pos x="37" y="72"/>
                  </a:cxn>
                  <a:cxn ang="0">
                    <a:pos x="7" y="32"/>
                  </a:cxn>
                  <a:cxn ang="0">
                    <a:pos x="0" y="24"/>
                  </a:cxn>
                  <a:cxn ang="0">
                    <a:pos x="7" y="8"/>
                  </a:cxn>
                  <a:cxn ang="0">
                    <a:pos x="30" y="0"/>
                  </a:cxn>
                  <a:cxn ang="0">
                    <a:pos x="45" y="8"/>
                  </a:cxn>
                  <a:cxn ang="0">
                    <a:pos x="82" y="32"/>
                  </a:cxn>
                  <a:cxn ang="0">
                    <a:pos x="97" y="48"/>
                  </a:cxn>
                  <a:cxn ang="0">
                    <a:pos x="75" y="64"/>
                  </a:cxn>
                </a:cxnLst>
                <a:rect l="0" t="0" r="r" b="b"/>
                <a:pathLst>
                  <a:path w="98" h="73">
                    <a:moveTo>
                      <a:pt x="75" y="64"/>
                    </a:moveTo>
                    <a:lnTo>
                      <a:pt x="52" y="64"/>
                    </a:lnTo>
                    <a:lnTo>
                      <a:pt x="37" y="72"/>
                    </a:lnTo>
                    <a:lnTo>
                      <a:pt x="7" y="32"/>
                    </a:lnTo>
                    <a:lnTo>
                      <a:pt x="0" y="24"/>
                    </a:lnTo>
                    <a:lnTo>
                      <a:pt x="7" y="8"/>
                    </a:lnTo>
                    <a:lnTo>
                      <a:pt x="30" y="0"/>
                    </a:lnTo>
                    <a:lnTo>
                      <a:pt x="45" y="8"/>
                    </a:lnTo>
                    <a:lnTo>
                      <a:pt x="82" y="32"/>
                    </a:lnTo>
                    <a:lnTo>
                      <a:pt x="97" y="48"/>
                    </a:lnTo>
                    <a:lnTo>
                      <a:pt x="75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86"/>
              <p:cNvSpPr>
                <a:spLocks/>
              </p:cNvSpPr>
              <p:nvPr/>
            </p:nvSpPr>
            <p:spPr bwMode="auto">
              <a:xfrm rot="704206">
                <a:off x="709613" y="4244975"/>
                <a:ext cx="223837" cy="169863"/>
              </a:xfrm>
              <a:custGeom>
                <a:avLst/>
                <a:gdLst/>
                <a:ahLst/>
                <a:cxnLst>
                  <a:cxn ang="0">
                    <a:pos x="44" y="96"/>
                  </a:cxn>
                  <a:cxn ang="0">
                    <a:pos x="89" y="80"/>
                  </a:cxn>
                  <a:cxn ang="0">
                    <a:pos x="89" y="64"/>
                  </a:cxn>
                  <a:cxn ang="0">
                    <a:pos x="111" y="56"/>
                  </a:cxn>
                  <a:cxn ang="0">
                    <a:pos x="118" y="32"/>
                  </a:cxn>
                  <a:cxn ang="0">
                    <a:pos x="96" y="24"/>
                  </a:cxn>
                  <a:cxn ang="0">
                    <a:pos x="89" y="0"/>
                  </a:cxn>
                  <a:cxn ang="0">
                    <a:pos x="66" y="0"/>
                  </a:cxn>
                  <a:cxn ang="0">
                    <a:pos x="44" y="8"/>
                  </a:cxn>
                  <a:cxn ang="0">
                    <a:pos x="30" y="8"/>
                  </a:cxn>
                  <a:cxn ang="0">
                    <a:pos x="30" y="16"/>
                  </a:cxn>
                  <a:cxn ang="0">
                    <a:pos x="30" y="56"/>
                  </a:cxn>
                  <a:cxn ang="0">
                    <a:pos x="7" y="56"/>
                  </a:cxn>
                  <a:cxn ang="0">
                    <a:pos x="0" y="56"/>
                  </a:cxn>
                  <a:cxn ang="0">
                    <a:pos x="44" y="96"/>
                  </a:cxn>
                </a:cxnLst>
                <a:rect l="0" t="0" r="r" b="b"/>
                <a:pathLst>
                  <a:path w="119" h="97">
                    <a:moveTo>
                      <a:pt x="44" y="96"/>
                    </a:moveTo>
                    <a:lnTo>
                      <a:pt x="89" y="80"/>
                    </a:lnTo>
                    <a:lnTo>
                      <a:pt x="89" y="64"/>
                    </a:lnTo>
                    <a:lnTo>
                      <a:pt x="111" y="56"/>
                    </a:lnTo>
                    <a:lnTo>
                      <a:pt x="118" y="32"/>
                    </a:lnTo>
                    <a:lnTo>
                      <a:pt x="96" y="24"/>
                    </a:lnTo>
                    <a:lnTo>
                      <a:pt x="89" y="0"/>
                    </a:lnTo>
                    <a:lnTo>
                      <a:pt x="66" y="0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30" y="16"/>
                    </a:lnTo>
                    <a:lnTo>
                      <a:pt x="30" y="56"/>
                    </a:lnTo>
                    <a:lnTo>
                      <a:pt x="7" y="56"/>
                    </a:lnTo>
                    <a:lnTo>
                      <a:pt x="0" y="56"/>
                    </a:lnTo>
                    <a:lnTo>
                      <a:pt x="44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88"/>
              <p:cNvSpPr>
                <a:spLocks/>
              </p:cNvSpPr>
              <p:nvPr/>
            </p:nvSpPr>
            <p:spPr bwMode="auto">
              <a:xfrm rot="704206">
                <a:off x="1141413" y="3897313"/>
                <a:ext cx="225425" cy="401638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0" y="200"/>
                  </a:cxn>
                  <a:cxn ang="0">
                    <a:pos x="22" y="184"/>
                  </a:cxn>
                  <a:cxn ang="0">
                    <a:pos x="15" y="152"/>
                  </a:cxn>
                  <a:cxn ang="0">
                    <a:pos x="44" y="152"/>
                  </a:cxn>
                  <a:cxn ang="0">
                    <a:pos x="44" y="112"/>
                  </a:cxn>
                  <a:cxn ang="0">
                    <a:pos x="66" y="104"/>
                  </a:cxn>
                  <a:cxn ang="0">
                    <a:pos x="37" y="80"/>
                  </a:cxn>
                  <a:cxn ang="0">
                    <a:pos x="30" y="32"/>
                  </a:cxn>
                  <a:cxn ang="0">
                    <a:pos x="37" y="16"/>
                  </a:cxn>
                  <a:cxn ang="0">
                    <a:pos x="37" y="8"/>
                  </a:cxn>
                  <a:cxn ang="0">
                    <a:pos x="74" y="0"/>
                  </a:cxn>
                  <a:cxn ang="0">
                    <a:pos x="89" y="32"/>
                  </a:cxn>
                  <a:cxn ang="0">
                    <a:pos x="74" y="32"/>
                  </a:cxn>
                  <a:cxn ang="0">
                    <a:pos x="96" y="72"/>
                  </a:cxn>
                  <a:cxn ang="0">
                    <a:pos x="81" y="96"/>
                  </a:cxn>
                  <a:cxn ang="0">
                    <a:pos x="118" y="120"/>
                  </a:cxn>
                  <a:cxn ang="0">
                    <a:pos x="96" y="184"/>
                  </a:cxn>
                  <a:cxn ang="0">
                    <a:pos x="74" y="184"/>
                  </a:cxn>
                  <a:cxn ang="0">
                    <a:pos x="81" y="216"/>
                  </a:cxn>
                  <a:cxn ang="0">
                    <a:pos x="59" y="224"/>
                  </a:cxn>
                  <a:cxn ang="0">
                    <a:pos x="15" y="208"/>
                  </a:cxn>
                </a:cxnLst>
                <a:rect l="0" t="0" r="r" b="b"/>
                <a:pathLst>
                  <a:path w="119" h="225">
                    <a:moveTo>
                      <a:pt x="15" y="208"/>
                    </a:moveTo>
                    <a:lnTo>
                      <a:pt x="0" y="200"/>
                    </a:lnTo>
                    <a:lnTo>
                      <a:pt x="22" y="184"/>
                    </a:lnTo>
                    <a:lnTo>
                      <a:pt x="15" y="152"/>
                    </a:lnTo>
                    <a:lnTo>
                      <a:pt x="44" y="152"/>
                    </a:lnTo>
                    <a:lnTo>
                      <a:pt x="44" y="112"/>
                    </a:lnTo>
                    <a:lnTo>
                      <a:pt x="66" y="104"/>
                    </a:lnTo>
                    <a:lnTo>
                      <a:pt x="37" y="80"/>
                    </a:lnTo>
                    <a:lnTo>
                      <a:pt x="30" y="32"/>
                    </a:lnTo>
                    <a:lnTo>
                      <a:pt x="37" y="16"/>
                    </a:lnTo>
                    <a:lnTo>
                      <a:pt x="37" y="8"/>
                    </a:lnTo>
                    <a:lnTo>
                      <a:pt x="74" y="0"/>
                    </a:lnTo>
                    <a:lnTo>
                      <a:pt x="89" y="32"/>
                    </a:lnTo>
                    <a:lnTo>
                      <a:pt x="74" y="32"/>
                    </a:lnTo>
                    <a:lnTo>
                      <a:pt x="96" y="72"/>
                    </a:lnTo>
                    <a:lnTo>
                      <a:pt x="81" y="96"/>
                    </a:lnTo>
                    <a:lnTo>
                      <a:pt x="118" y="120"/>
                    </a:lnTo>
                    <a:lnTo>
                      <a:pt x="96" y="184"/>
                    </a:lnTo>
                    <a:lnTo>
                      <a:pt x="74" y="184"/>
                    </a:lnTo>
                    <a:lnTo>
                      <a:pt x="81" y="216"/>
                    </a:lnTo>
                    <a:lnTo>
                      <a:pt x="59" y="224"/>
                    </a:lnTo>
                    <a:lnTo>
                      <a:pt x="15" y="20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89"/>
              <p:cNvSpPr>
                <a:spLocks/>
              </p:cNvSpPr>
              <p:nvPr/>
            </p:nvSpPr>
            <p:spPr bwMode="auto">
              <a:xfrm rot="704206">
                <a:off x="746125" y="4197350"/>
                <a:ext cx="250825" cy="473075"/>
              </a:xfrm>
              <a:custGeom>
                <a:avLst/>
                <a:gdLst/>
                <a:ahLst/>
                <a:cxnLst>
                  <a:cxn ang="0">
                    <a:pos x="132" y="32"/>
                  </a:cxn>
                  <a:cxn ang="0">
                    <a:pos x="125" y="8"/>
                  </a:cxn>
                  <a:cxn ang="0">
                    <a:pos x="103" y="0"/>
                  </a:cxn>
                  <a:cxn ang="0">
                    <a:pos x="66" y="8"/>
                  </a:cxn>
                  <a:cxn ang="0">
                    <a:pos x="59" y="32"/>
                  </a:cxn>
                  <a:cxn ang="0">
                    <a:pos x="66" y="56"/>
                  </a:cxn>
                  <a:cxn ang="0">
                    <a:pos x="88" y="64"/>
                  </a:cxn>
                  <a:cxn ang="0">
                    <a:pos x="81" y="88"/>
                  </a:cxn>
                  <a:cxn ang="0">
                    <a:pos x="59" y="96"/>
                  </a:cxn>
                  <a:cxn ang="0">
                    <a:pos x="59" y="112"/>
                  </a:cxn>
                  <a:cxn ang="0">
                    <a:pos x="15" y="128"/>
                  </a:cxn>
                  <a:cxn ang="0">
                    <a:pos x="0" y="144"/>
                  </a:cxn>
                  <a:cxn ang="0">
                    <a:pos x="22" y="192"/>
                  </a:cxn>
                  <a:cxn ang="0">
                    <a:pos x="29" y="200"/>
                  </a:cxn>
                  <a:cxn ang="0">
                    <a:pos x="29" y="256"/>
                  </a:cxn>
                  <a:cxn ang="0">
                    <a:pos x="81" y="264"/>
                  </a:cxn>
                  <a:cxn ang="0">
                    <a:pos x="95" y="144"/>
                  </a:cxn>
                  <a:cxn ang="0">
                    <a:pos x="132" y="96"/>
                  </a:cxn>
                  <a:cxn ang="0">
                    <a:pos x="117" y="80"/>
                  </a:cxn>
                  <a:cxn ang="0">
                    <a:pos x="125" y="40"/>
                  </a:cxn>
                  <a:cxn ang="0">
                    <a:pos x="132" y="32"/>
                  </a:cxn>
                </a:cxnLst>
                <a:rect l="0" t="0" r="r" b="b"/>
                <a:pathLst>
                  <a:path w="133" h="265">
                    <a:moveTo>
                      <a:pt x="132" y="32"/>
                    </a:moveTo>
                    <a:lnTo>
                      <a:pt x="125" y="8"/>
                    </a:lnTo>
                    <a:lnTo>
                      <a:pt x="103" y="0"/>
                    </a:lnTo>
                    <a:lnTo>
                      <a:pt x="66" y="8"/>
                    </a:lnTo>
                    <a:lnTo>
                      <a:pt x="59" y="32"/>
                    </a:lnTo>
                    <a:lnTo>
                      <a:pt x="66" y="56"/>
                    </a:lnTo>
                    <a:lnTo>
                      <a:pt x="88" y="64"/>
                    </a:lnTo>
                    <a:lnTo>
                      <a:pt x="81" y="88"/>
                    </a:lnTo>
                    <a:lnTo>
                      <a:pt x="59" y="96"/>
                    </a:lnTo>
                    <a:lnTo>
                      <a:pt x="59" y="112"/>
                    </a:lnTo>
                    <a:lnTo>
                      <a:pt x="15" y="128"/>
                    </a:lnTo>
                    <a:lnTo>
                      <a:pt x="0" y="144"/>
                    </a:lnTo>
                    <a:lnTo>
                      <a:pt x="22" y="192"/>
                    </a:lnTo>
                    <a:lnTo>
                      <a:pt x="29" y="200"/>
                    </a:lnTo>
                    <a:lnTo>
                      <a:pt x="29" y="256"/>
                    </a:lnTo>
                    <a:lnTo>
                      <a:pt x="81" y="264"/>
                    </a:lnTo>
                    <a:lnTo>
                      <a:pt x="95" y="144"/>
                    </a:lnTo>
                    <a:lnTo>
                      <a:pt x="132" y="96"/>
                    </a:lnTo>
                    <a:lnTo>
                      <a:pt x="117" y="80"/>
                    </a:lnTo>
                    <a:lnTo>
                      <a:pt x="125" y="40"/>
                    </a:lnTo>
                    <a:lnTo>
                      <a:pt x="132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92"/>
              <p:cNvSpPr>
                <a:spLocks/>
              </p:cNvSpPr>
              <p:nvPr/>
            </p:nvSpPr>
            <p:spPr bwMode="auto">
              <a:xfrm rot="704206">
                <a:off x="1604963" y="3276600"/>
                <a:ext cx="265112" cy="219075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96" y="120"/>
                  </a:cxn>
                  <a:cxn ang="0">
                    <a:pos x="66" y="96"/>
                  </a:cxn>
                  <a:cxn ang="0">
                    <a:pos x="44" y="104"/>
                  </a:cxn>
                  <a:cxn ang="0">
                    <a:pos x="44" y="72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29" y="0"/>
                  </a:cxn>
                  <a:cxn ang="0">
                    <a:pos x="59" y="24"/>
                  </a:cxn>
                  <a:cxn ang="0">
                    <a:pos x="66" y="56"/>
                  </a:cxn>
                  <a:cxn ang="0">
                    <a:pos x="88" y="72"/>
                  </a:cxn>
                  <a:cxn ang="0">
                    <a:pos x="118" y="56"/>
                  </a:cxn>
                  <a:cxn ang="0">
                    <a:pos x="140" y="72"/>
                  </a:cxn>
                  <a:cxn ang="0">
                    <a:pos x="133" y="104"/>
                  </a:cxn>
                  <a:cxn ang="0">
                    <a:pos x="140" y="104"/>
                  </a:cxn>
                  <a:cxn ang="0">
                    <a:pos x="118" y="120"/>
                  </a:cxn>
                </a:cxnLst>
                <a:rect l="0" t="0" r="r" b="b"/>
                <a:pathLst>
                  <a:path w="141" h="121">
                    <a:moveTo>
                      <a:pt x="118" y="120"/>
                    </a:moveTo>
                    <a:lnTo>
                      <a:pt x="96" y="120"/>
                    </a:lnTo>
                    <a:lnTo>
                      <a:pt x="66" y="96"/>
                    </a:lnTo>
                    <a:lnTo>
                      <a:pt x="44" y="104"/>
                    </a:lnTo>
                    <a:lnTo>
                      <a:pt x="44" y="72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29" y="0"/>
                    </a:lnTo>
                    <a:lnTo>
                      <a:pt x="59" y="24"/>
                    </a:lnTo>
                    <a:lnTo>
                      <a:pt x="66" y="56"/>
                    </a:lnTo>
                    <a:lnTo>
                      <a:pt x="88" y="72"/>
                    </a:lnTo>
                    <a:lnTo>
                      <a:pt x="118" y="56"/>
                    </a:lnTo>
                    <a:lnTo>
                      <a:pt x="140" y="72"/>
                    </a:lnTo>
                    <a:lnTo>
                      <a:pt x="133" y="104"/>
                    </a:lnTo>
                    <a:lnTo>
                      <a:pt x="140" y="104"/>
                    </a:lnTo>
                    <a:lnTo>
                      <a:pt x="118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94"/>
              <p:cNvSpPr>
                <a:spLocks/>
              </p:cNvSpPr>
              <p:nvPr/>
            </p:nvSpPr>
            <p:spPr bwMode="auto">
              <a:xfrm rot="704206">
                <a:off x="1428750" y="3095625"/>
                <a:ext cx="265112" cy="215900"/>
              </a:xfrm>
              <a:custGeom>
                <a:avLst/>
                <a:gdLst/>
                <a:ahLst/>
                <a:cxnLst>
                  <a:cxn ang="0">
                    <a:pos x="140" y="40"/>
                  </a:cxn>
                  <a:cxn ang="0">
                    <a:pos x="140" y="80"/>
                  </a:cxn>
                  <a:cxn ang="0">
                    <a:pos x="111" y="112"/>
                  </a:cxn>
                  <a:cxn ang="0">
                    <a:pos x="103" y="120"/>
                  </a:cxn>
                  <a:cxn ang="0">
                    <a:pos x="74" y="112"/>
                  </a:cxn>
                  <a:cxn ang="0">
                    <a:pos x="59" y="120"/>
                  </a:cxn>
                  <a:cxn ang="0">
                    <a:pos x="52" y="104"/>
                  </a:cxn>
                  <a:cxn ang="0">
                    <a:pos x="7" y="96"/>
                  </a:cxn>
                  <a:cxn ang="0">
                    <a:pos x="22" y="80"/>
                  </a:cxn>
                  <a:cxn ang="0">
                    <a:pos x="0" y="72"/>
                  </a:cxn>
                  <a:cxn ang="0">
                    <a:pos x="0" y="48"/>
                  </a:cxn>
                  <a:cxn ang="0">
                    <a:pos x="7" y="32"/>
                  </a:cxn>
                  <a:cxn ang="0">
                    <a:pos x="29" y="0"/>
                  </a:cxn>
                  <a:cxn ang="0">
                    <a:pos x="103" y="0"/>
                  </a:cxn>
                  <a:cxn ang="0">
                    <a:pos x="140" y="32"/>
                  </a:cxn>
                  <a:cxn ang="0">
                    <a:pos x="140" y="40"/>
                  </a:cxn>
                </a:cxnLst>
                <a:rect l="0" t="0" r="r" b="b"/>
                <a:pathLst>
                  <a:path w="141" h="121">
                    <a:moveTo>
                      <a:pt x="140" y="40"/>
                    </a:moveTo>
                    <a:lnTo>
                      <a:pt x="140" y="80"/>
                    </a:lnTo>
                    <a:lnTo>
                      <a:pt x="111" y="112"/>
                    </a:lnTo>
                    <a:lnTo>
                      <a:pt x="103" y="120"/>
                    </a:lnTo>
                    <a:lnTo>
                      <a:pt x="74" y="112"/>
                    </a:lnTo>
                    <a:lnTo>
                      <a:pt x="59" y="120"/>
                    </a:lnTo>
                    <a:lnTo>
                      <a:pt x="52" y="104"/>
                    </a:lnTo>
                    <a:lnTo>
                      <a:pt x="7" y="96"/>
                    </a:lnTo>
                    <a:lnTo>
                      <a:pt x="22" y="80"/>
                    </a:lnTo>
                    <a:lnTo>
                      <a:pt x="0" y="72"/>
                    </a:lnTo>
                    <a:lnTo>
                      <a:pt x="0" y="48"/>
                    </a:lnTo>
                    <a:lnTo>
                      <a:pt x="7" y="32"/>
                    </a:lnTo>
                    <a:lnTo>
                      <a:pt x="29" y="0"/>
                    </a:lnTo>
                    <a:lnTo>
                      <a:pt x="103" y="0"/>
                    </a:lnTo>
                    <a:lnTo>
                      <a:pt x="140" y="32"/>
                    </a:lnTo>
                    <a:lnTo>
                      <a:pt x="140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95"/>
              <p:cNvSpPr>
                <a:spLocks/>
              </p:cNvSpPr>
              <p:nvPr/>
            </p:nvSpPr>
            <p:spPr bwMode="auto">
              <a:xfrm rot="704206">
                <a:off x="1685925" y="3116263"/>
                <a:ext cx="488950" cy="331788"/>
              </a:xfrm>
              <a:custGeom>
                <a:avLst/>
                <a:gdLst/>
                <a:ahLst/>
                <a:cxnLst>
                  <a:cxn ang="0">
                    <a:pos x="133" y="144"/>
                  </a:cxn>
                  <a:cxn ang="0">
                    <a:pos x="133" y="160"/>
                  </a:cxn>
                  <a:cxn ang="0">
                    <a:pos x="111" y="184"/>
                  </a:cxn>
                  <a:cxn ang="0">
                    <a:pos x="88" y="168"/>
                  </a:cxn>
                  <a:cxn ang="0">
                    <a:pos x="59" y="184"/>
                  </a:cxn>
                  <a:cxn ang="0">
                    <a:pos x="37" y="168"/>
                  </a:cxn>
                  <a:cxn ang="0">
                    <a:pos x="29" y="136"/>
                  </a:cxn>
                  <a:cxn ang="0">
                    <a:pos x="0" y="112"/>
                  </a:cxn>
                  <a:cxn ang="0">
                    <a:pos x="0" y="72"/>
                  </a:cxn>
                  <a:cxn ang="0">
                    <a:pos x="59" y="48"/>
                  </a:cxn>
                  <a:cxn ang="0">
                    <a:pos x="74" y="40"/>
                  </a:cxn>
                  <a:cxn ang="0">
                    <a:pos x="81" y="24"/>
                  </a:cxn>
                  <a:cxn ang="0">
                    <a:pos x="118" y="32"/>
                  </a:cxn>
                  <a:cxn ang="0">
                    <a:pos x="125" y="0"/>
                  </a:cxn>
                  <a:cxn ang="0">
                    <a:pos x="155" y="16"/>
                  </a:cxn>
                  <a:cxn ang="0">
                    <a:pos x="184" y="0"/>
                  </a:cxn>
                  <a:cxn ang="0">
                    <a:pos x="214" y="16"/>
                  </a:cxn>
                  <a:cxn ang="0">
                    <a:pos x="236" y="16"/>
                  </a:cxn>
                  <a:cxn ang="0">
                    <a:pos x="258" y="48"/>
                  </a:cxn>
                  <a:cxn ang="0">
                    <a:pos x="243" y="72"/>
                  </a:cxn>
                  <a:cxn ang="0">
                    <a:pos x="206" y="64"/>
                  </a:cxn>
                  <a:cxn ang="0">
                    <a:pos x="199" y="88"/>
                  </a:cxn>
                  <a:cxn ang="0">
                    <a:pos x="177" y="80"/>
                  </a:cxn>
                  <a:cxn ang="0">
                    <a:pos x="147" y="96"/>
                  </a:cxn>
                  <a:cxn ang="0">
                    <a:pos x="147" y="136"/>
                  </a:cxn>
                  <a:cxn ang="0">
                    <a:pos x="133" y="144"/>
                  </a:cxn>
                </a:cxnLst>
                <a:rect l="0" t="0" r="r" b="b"/>
                <a:pathLst>
                  <a:path w="259" h="185">
                    <a:moveTo>
                      <a:pt x="133" y="144"/>
                    </a:moveTo>
                    <a:lnTo>
                      <a:pt x="133" y="160"/>
                    </a:lnTo>
                    <a:lnTo>
                      <a:pt x="111" y="184"/>
                    </a:lnTo>
                    <a:lnTo>
                      <a:pt x="88" y="168"/>
                    </a:lnTo>
                    <a:lnTo>
                      <a:pt x="59" y="184"/>
                    </a:lnTo>
                    <a:lnTo>
                      <a:pt x="37" y="168"/>
                    </a:lnTo>
                    <a:lnTo>
                      <a:pt x="29" y="136"/>
                    </a:lnTo>
                    <a:lnTo>
                      <a:pt x="0" y="112"/>
                    </a:lnTo>
                    <a:lnTo>
                      <a:pt x="0" y="72"/>
                    </a:lnTo>
                    <a:lnTo>
                      <a:pt x="59" y="48"/>
                    </a:lnTo>
                    <a:lnTo>
                      <a:pt x="74" y="40"/>
                    </a:lnTo>
                    <a:lnTo>
                      <a:pt x="81" y="24"/>
                    </a:lnTo>
                    <a:lnTo>
                      <a:pt x="118" y="32"/>
                    </a:lnTo>
                    <a:lnTo>
                      <a:pt x="125" y="0"/>
                    </a:lnTo>
                    <a:lnTo>
                      <a:pt x="155" y="16"/>
                    </a:lnTo>
                    <a:lnTo>
                      <a:pt x="184" y="0"/>
                    </a:lnTo>
                    <a:lnTo>
                      <a:pt x="214" y="16"/>
                    </a:lnTo>
                    <a:lnTo>
                      <a:pt x="236" y="16"/>
                    </a:lnTo>
                    <a:lnTo>
                      <a:pt x="258" y="48"/>
                    </a:lnTo>
                    <a:lnTo>
                      <a:pt x="243" y="72"/>
                    </a:lnTo>
                    <a:lnTo>
                      <a:pt x="206" y="64"/>
                    </a:lnTo>
                    <a:lnTo>
                      <a:pt x="199" y="88"/>
                    </a:lnTo>
                    <a:lnTo>
                      <a:pt x="177" y="80"/>
                    </a:lnTo>
                    <a:lnTo>
                      <a:pt x="147" y="96"/>
                    </a:lnTo>
                    <a:lnTo>
                      <a:pt x="147" y="136"/>
                    </a:lnTo>
                    <a:lnTo>
                      <a:pt x="133" y="14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196"/>
              <p:cNvSpPr>
                <a:spLocks/>
              </p:cNvSpPr>
              <p:nvPr/>
            </p:nvSpPr>
            <p:spPr bwMode="auto">
              <a:xfrm rot="704206">
                <a:off x="1835150" y="2911475"/>
                <a:ext cx="476250" cy="258763"/>
              </a:xfrm>
              <a:custGeom>
                <a:avLst/>
                <a:gdLst/>
                <a:ahLst/>
                <a:cxnLst>
                  <a:cxn ang="0">
                    <a:pos x="74" y="128"/>
                  </a:cxn>
                  <a:cxn ang="0">
                    <a:pos x="66" y="104"/>
                  </a:cxn>
                  <a:cxn ang="0">
                    <a:pos x="37" y="7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59" y="8"/>
                  </a:cxn>
                  <a:cxn ang="0">
                    <a:pos x="111" y="0"/>
                  </a:cxn>
                  <a:cxn ang="0">
                    <a:pos x="192" y="80"/>
                  </a:cxn>
                  <a:cxn ang="0">
                    <a:pos x="251" y="72"/>
                  </a:cxn>
                  <a:cxn ang="0">
                    <a:pos x="236" y="128"/>
                  </a:cxn>
                  <a:cxn ang="0">
                    <a:pos x="207" y="128"/>
                  </a:cxn>
                  <a:cxn ang="0">
                    <a:pos x="185" y="144"/>
                  </a:cxn>
                  <a:cxn ang="0">
                    <a:pos x="162" y="144"/>
                  </a:cxn>
                  <a:cxn ang="0">
                    <a:pos x="133" y="128"/>
                  </a:cxn>
                  <a:cxn ang="0">
                    <a:pos x="103" y="144"/>
                  </a:cxn>
                  <a:cxn ang="0">
                    <a:pos x="74" y="128"/>
                  </a:cxn>
                </a:cxnLst>
                <a:rect l="0" t="0" r="r" b="b"/>
                <a:pathLst>
                  <a:path w="252" h="145">
                    <a:moveTo>
                      <a:pt x="74" y="128"/>
                    </a:moveTo>
                    <a:lnTo>
                      <a:pt x="66" y="104"/>
                    </a:lnTo>
                    <a:lnTo>
                      <a:pt x="37" y="7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59" y="8"/>
                    </a:lnTo>
                    <a:lnTo>
                      <a:pt x="111" y="0"/>
                    </a:lnTo>
                    <a:lnTo>
                      <a:pt x="192" y="80"/>
                    </a:lnTo>
                    <a:lnTo>
                      <a:pt x="251" y="72"/>
                    </a:lnTo>
                    <a:lnTo>
                      <a:pt x="236" y="128"/>
                    </a:lnTo>
                    <a:lnTo>
                      <a:pt x="207" y="128"/>
                    </a:lnTo>
                    <a:lnTo>
                      <a:pt x="185" y="144"/>
                    </a:lnTo>
                    <a:lnTo>
                      <a:pt x="162" y="144"/>
                    </a:lnTo>
                    <a:lnTo>
                      <a:pt x="133" y="128"/>
                    </a:lnTo>
                    <a:lnTo>
                      <a:pt x="103" y="144"/>
                    </a:lnTo>
                    <a:lnTo>
                      <a:pt x="74" y="1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197"/>
              <p:cNvSpPr>
                <a:spLocks/>
              </p:cNvSpPr>
              <p:nvPr/>
            </p:nvSpPr>
            <p:spPr bwMode="auto">
              <a:xfrm rot="704206">
                <a:off x="1693863" y="2759075"/>
                <a:ext cx="280987" cy="244475"/>
              </a:xfrm>
              <a:custGeom>
                <a:avLst/>
                <a:gdLst/>
                <a:ahLst/>
                <a:cxnLst>
                  <a:cxn ang="0">
                    <a:pos x="44" y="112"/>
                  </a:cxn>
                  <a:cxn ang="0">
                    <a:pos x="52" y="112"/>
                  </a:cxn>
                  <a:cxn ang="0">
                    <a:pos x="81" y="120"/>
                  </a:cxn>
                  <a:cxn ang="0">
                    <a:pos x="89" y="112"/>
                  </a:cxn>
                  <a:cxn ang="0">
                    <a:pos x="148" y="64"/>
                  </a:cxn>
                  <a:cxn ang="0">
                    <a:pos x="126" y="56"/>
                  </a:cxn>
                  <a:cxn ang="0">
                    <a:pos x="126" y="32"/>
                  </a:cxn>
                  <a:cxn ang="0">
                    <a:pos x="141" y="16"/>
                  </a:cxn>
                  <a:cxn ang="0">
                    <a:pos x="133" y="0"/>
                  </a:cxn>
                  <a:cxn ang="0">
                    <a:pos x="59" y="0"/>
                  </a:cxn>
                  <a:cxn ang="0">
                    <a:pos x="22" y="32"/>
                  </a:cxn>
                  <a:cxn ang="0">
                    <a:pos x="30" y="64"/>
                  </a:cxn>
                  <a:cxn ang="0">
                    <a:pos x="0" y="88"/>
                  </a:cxn>
                  <a:cxn ang="0">
                    <a:pos x="0" y="120"/>
                  </a:cxn>
                  <a:cxn ang="0">
                    <a:pos x="22" y="136"/>
                  </a:cxn>
                  <a:cxn ang="0">
                    <a:pos x="44" y="112"/>
                  </a:cxn>
                </a:cxnLst>
                <a:rect l="0" t="0" r="r" b="b"/>
                <a:pathLst>
                  <a:path w="149" h="137">
                    <a:moveTo>
                      <a:pt x="44" y="112"/>
                    </a:moveTo>
                    <a:lnTo>
                      <a:pt x="52" y="112"/>
                    </a:lnTo>
                    <a:lnTo>
                      <a:pt x="81" y="120"/>
                    </a:lnTo>
                    <a:lnTo>
                      <a:pt x="89" y="112"/>
                    </a:lnTo>
                    <a:lnTo>
                      <a:pt x="148" y="64"/>
                    </a:lnTo>
                    <a:lnTo>
                      <a:pt x="126" y="56"/>
                    </a:lnTo>
                    <a:lnTo>
                      <a:pt x="126" y="32"/>
                    </a:lnTo>
                    <a:lnTo>
                      <a:pt x="141" y="16"/>
                    </a:lnTo>
                    <a:lnTo>
                      <a:pt x="133" y="0"/>
                    </a:lnTo>
                    <a:lnTo>
                      <a:pt x="59" y="0"/>
                    </a:lnTo>
                    <a:lnTo>
                      <a:pt x="22" y="32"/>
                    </a:lnTo>
                    <a:lnTo>
                      <a:pt x="30" y="64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22" y="136"/>
                    </a:lnTo>
                    <a:lnTo>
                      <a:pt x="44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198"/>
              <p:cNvSpPr>
                <a:spLocks/>
              </p:cNvSpPr>
              <p:nvPr/>
            </p:nvSpPr>
            <p:spPr bwMode="auto">
              <a:xfrm rot="704206">
                <a:off x="1739900" y="2968625"/>
                <a:ext cx="228600" cy="200025"/>
              </a:xfrm>
              <a:custGeom>
                <a:avLst/>
                <a:gdLst/>
                <a:ahLst/>
                <a:cxnLst>
                  <a:cxn ang="0">
                    <a:pos x="67" y="112"/>
                  </a:cxn>
                  <a:cxn ang="0">
                    <a:pos x="45" y="88"/>
                  </a:cxn>
                  <a:cxn ang="0">
                    <a:pos x="37" y="72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37" y="8"/>
                  </a:cxn>
                  <a:cxn ang="0">
                    <a:pos x="45" y="0"/>
                  </a:cxn>
                  <a:cxn ang="0">
                    <a:pos x="60" y="24"/>
                  </a:cxn>
                  <a:cxn ang="0">
                    <a:pos x="82" y="16"/>
                  </a:cxn>
                  <a:cxn ang="0">
                    <a:pos x="112" y="48"/>
                  </a:cxn>
                  <a:cxn ang="0">
                    <a:pos x="119" y="72"/>
                  </a:cxn>
                  <a:cxn ang="0">
                    <a:pos x="112" y="104"/>
                  </a:cxn>
                  <a:cxn ang="0">
                    <a:pos x="74" y="96"/>
                  </a:cxn>
                  <a:cxn ang="0">
                    <a:pos x="67" y="112"/>
                  </a:cxn>
                </a:cxnLst>
                <a:rect l="0" t="0" r="r" b="b"/>
                <a:pathLst>
                  <a:path w="120" h="113">
                    <a:moveTo>
                      <a:pt x="67" y="112"/>
                    </a:moveTo>
                    <a:lnTo>
                      <a:pt x="45" y="88"/>
                    </a:lnTo>
                    <a:lnTo>
                      <a:pt x="37" y="72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37" y="8"/>
                    </a:lnTo>
                    <a:lnTo>
                      <a:pt x="45" y="0"/>
                    </a:lnTo>
                    <a:lnTo>
                      <a:pt x="60" y="24"/>
                    </a:lnTo>
                    <a:lnTo>
                      <a:pt x="82" y="16"/>
                    </a:lnTo>
                    <a:lnTo>
                      <a:pt x="112" y="48"/>
                    </a:lnTo>
                    <a:lnTo>
                      <a:pt x="119" y="72"/>
                    </a:lnTo>
                    <a:lnTo>
                      <a:pt x="112" y="104"/>
                    </a:lnTo>
                    <a:lnTo>
                      <a:pt x="74" y="96"/>
                    </a:lnTo>
                    <a:lnTo>
                      <a:pt x="67" y="1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199"/>
              <p:cNvSpPr>
                <a:spLocks/>
              </p:cNvSpPr>
              <p:nvPr/>
            </p:nvSpPr>
            <p:spPr bwMode="auto">
              <a:xfrm rot="704206">
                <a:off x="1624013" y="2946400"/>
                <a:ext cx="239712" cy="257175"/>
              </a:xfrm>
              <a:custGeom>
                <a:avLst/>
                <a:gdLst/>
                <a:ahLst/>
                <a:cxnLst>
                  <a:cxn ang="0">
                    <a:pos x="15" y="104"/>
                  </a:cxn>
                  <a:cxn ang="0">
                    <a:pos x="52" y="136"/>
                  </a:cxn>
                  <a:cxn ang="0">
                    <a:pos x="52" y="144"/>
                  </a:cxn>
                  <a:cxn ang="0">
                    <a:pos x="111" y="120"/>
                  </a:cxn>
                  <a:cxn ang="0">
                    <a:pos x="126" y="112"/>
                  </a:cxn>
                  <a:cxn ang="0">
                    <a:pos x="104" y="88"/>
                  </a:cxn>
                  <a:cxn ang="0">
                    <a:pos x="96" y="72"/>
                  </a:cxn>
                  <a:cxn ang="0">
                    <a:pos x="59" y="48"/>
                  </a:cxn>
                  <a:cxn ang="0">
                    <a:pos x="59" y="0"/>
                  </a:cxn>
                  <a:cxn ang="0">
                    <a:pos x="37" y="24"/>
                  </a:cxn>
                  <a:cxn ang="0">
                    <a:pos x="15" y="8"/>
                  </a:cxn>
                  <a:cxn ang="0">
                    <a:pos x="0" y="32"/>
                  </a:cxn>
                  <a:cxn ang="0">
                    <a:pos x="22" y="64"/>
                  </a:cxn>
                  <a:cxn ang="0">
                    <a:pos x="15" y="88"/>
                  </a:cxn>
                  <a:cxn ang="0">
                    <a:pos x="15" y="104"/>
                  </a:cxn>
                </a:cxnLst>
                <a:rect l="0" t="0" r="r" b="b"/>
                <a:pathLst>
                  <a:path w="127" h="145">
                    <a:moveTo>
                      <a:pt x="15" y="104"/>
                    </a:moveTo>
                    <a:lnTo>
                      <a:pt x="52" y="136"/>
                    </a:lnTo>
                    <a:lnTo>
                      <a:pt x="52" y="144"/>
                    </a:lnTo>
                    <a:lnTo>
                      <a:pt x="111" y="120"/>
                    </a:lnTo>
                    <a:lnTo>
                      <a:pt x="126" y="112"/>
                    </a:lnTo>
                    <a:lnTo>
                      <a:pt x="104" y="88"/>
                    </a:lnTo>
                    <a:lnTo>
                      <a:pt x="96" y="72"/>
                    </a:lnTo>
                    <a:lnTo>
                      <a:pt x="59" y="48"/>
                    </a:lnTo>
                    <a:lnTo>
                      <a:pt x="59" y="0"/>
                    </a:lnTo>
                    <a:lnTo>
                      <a:pt x="37" y="24"/>
                    </a:lnTo>
                    <a:lnTo>
                      <a:pt x="15" y="8"/>
                    </a:lnTo>
                    <a:lnTo>
                      <a:pt x="0" y="32"/>
                    </a:lnTo>
                    <a:lnTo>
                      <a:pt x="22" y="64"/>
                    </a:lnTo>
                    <a:lnTo>
                      <a:pt x="15" y="88"/>
                    </a:lnTo>
                    <a:lnTo>
                      <a:pt x="15" y="1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200"/>
              <p:cNvSpPr>
                <a:spLocks/>
              </p:cNvSpPr>
              <p:nvPr/>
            </p:nvSpPr>
            <p:spPr bwMode="auto">
              <a:xfrm rot="704206">
                <a:off x="1352550" y="3252788"/>
                <a:ext cx="236537" cy="24447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7" y="32"/>
                  </a:cxn>
                  <a:cxn ang="0">
                    <a:pos x="22" y="56"/>
                  </a:cxn>
                  <a:cxn ang="0">
                    <a:pos x="0" y="72"/>
                  </a:cxn>
                  <a:cxn ang="0">
                    <a:pos x="7" y="96"/>
                  </a:cxn>
                  <a:cxn ang="0">
                    <a:pos x="44" y="136"/>
                  </a:cxn>
                  <a:cxn ang="0">
                    <a:pos x="66" y="136"/>
                  </a:cxn>
                  <a:cxn ang="0">
                    <a:pos x="88" y="120"/>
                  </a:cxn>
                  <a:cxn ang="0">
                    <a:pos x="95" y="120"/>
                  </a:cxn>
                  <a:cxn ang="0">
                    <a:pos x="124" y="24"/>
                  </a:cxn>
                  <a:cxn ang="0">
                    <a:pos x="95" y="16"/>
                  </a:cxn>
                  <a:cxn ang="0">
                    <a:pos x="80" y="24"/>
                  </a:cxn>
                  <a:cxn ang="0">
                    <a:pos x="73" y="8"/>
                  </a:cxn>
                  <a:cxn ang="0">
                    <a:pos x="29" y="0"/>
                  </a:cxn>
                </a:cxnLst>
                <a:rect l="0" t="0" r="r" b="b"/>
                <a:pathLst>
                  <a:path w="125" h="137">
                    <a:moveTo>
                      <a:pt x="29" y="0"/>
                    </a:moveTo>
                    <a:lnTo>
                      <a:pt x="7" y="32"/>
                    </a:lnTo>
                    <a:lnTo>
                      <a:pt x="22" y="56"/>
                    </a:lnTo>
                    <a:lnTo>
                      <a:pt x="0" y="72"/>
                    </a:lnTo>
                    <a:lnTo>
                      <a:pt x="7" y="96"/>
                    </a:lnTo>
                    <a:lnTo>
                      <a:pt x="44" y="136"/>
                    </a:lnTo>
                    <a:lnTo>
                      <a:pt x="66" y="136"/>
                    </a:lnTo>
                    <a:lnTo>
                      <a:pt x="88" y="120"/>
                    </a:lnTo>
                    <a:lnTo>
                      <a:pt x="95" y="120"/>
                    </a:lnTo>
                    <a:lnTo>
                      <a:pt x="124" y="24"/>
                    </a:lnTo>
                    <a:lnTo>
                      <a:pt x="95" y="16"/>
                    </a:lnTo>
                    <a:lnTo>
                      <a:pt x="80" y="24"/>
                    </a:lnTo>
                    <a:lnTo>
                      <a:pt x="73" y="8"/>
                    </a:lnTo>
                    <a:lnTo>
                      <a:pt x="29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201"/>
              <p:cNvSpPr>
                <a:spLocks/>
              </p:cNvSpPr>
              <p:nvPr/>
            </p:nvSpPr>
            <p:spPr bwMode="auto">
              <a:xfrm rot="704206">
                <a:off x="1296988" y="2974975"/>
                <a:ext cx="211137" cy="217488"/>
              </a:xfrm>
              <a:custGeom>
                <a:avLst/>
                <a:gdLst/>
                <a:ahLst/>
                <a:cxnLst>
                  <a:cxn ang="0">
                    <a:pos x="81" y="96"/>
                  </a:cxn>
                  <a:cxn ang="0">
                    <a:pos x="89" y="80"/>
                  </a:cxn>
                  <a:cxn ang="0">
                    <a:pos x="111" y="48"/>
                  </a:cxn>
                  <a:cxn ang="0">
                    <a:pos x="89" y="0"/>
                  </a:cxn>
                  <a:cxn ang="0">
                    <a:pos x="52" y="16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7" y="40"/>
                  </a:cxn>
                  <a:cxn ang="0">
                    <a:pos x="22" y="64"/>
                  </a:cxn>
                  <a:cxn ang="0">
                    <a:pos x="37" y="104"/>
                  </a:cxn>
                  <a:cxn ang="0">
                    <a:pos x="44" y="120"/>
                  </a:cxn>
                  <a:cxn ang="0">
                    <a:pos x="59" y="96"/>
                  </a:cxn>
                  <a:cxn ang="0">
                    <a:pos x="81" y="96"/>
                  </a:cxn>
                </a:cxnLst>
                <a:rect l="0" t="0" r="r" b="b"/>
                <a:pathLst>
                  <a:path w="112" h="121">
                    <a:moveTo>
                      <a:pt x="81" y="96"/>
                    </a:moveTo>
                    <a:lnTo>
                      <a:pt x="89" y="80"/>
                    </a:lnTo>
                    <a:lnTo>
                      <a:pt x="111" y="48"/>
                    </a:lnTo>
                    <a:lnTo>
                      <a:pt x="89" y="0"/>
                    </a:lnTo>
                    <a:lnTo>
                      <a:pt x="52" y="16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7" y="40"/>
                    </a:lnTo>
                    <a:lnTo>
                      <a:pt x="22" y="64"/>
                    </a:lnTo>
                    <a:lnTo>
                      <a:pt x="37" y="104"/>
                    </a:lnTo>
                    <a:lnTo>
                      <a:pt x="44" y="120"/>
                    </a:lnTo>
                    <a:lnTo>
                      <a:pt x="59" y="96"/>
                    </a:lnTo>
                    <a:lnTo>
                      <a:pt x="81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202"/>
              <p:cNvSpPr>
                <a:spLocks/>
              </p:cNvSpPr>
              <p:nvPr/>
            </p:nvSpPr>
            <p:spPr bwMode="auto">
              <a:xfrm rot="704206">
                <a:off x="1249363" y="2822575"/>
                <a:ext cx="250825" cy="173038"/>
              </a:xfrm>
              <a:custGeom>
                <a:avLst/>
                <a:gdLst/>
                <a:ahLst/>
                <a:cxnLst>
                  <a:cxn ang="0">
                    <a:pos x="15" y="96"/>
                  </a:cxn>
                  <a:cxn ang="0">
                    <a:pos x="0" y="64"/>
                  </a:cxn>
                  <a:cxn ang="0">
                    <a:pos x="15" y="56"/>
                  </a:cxn>
                  <a:cxn ang="0">
                    <a:pos x="7" y="16"/>
                  </a:cxn>
                  <a:cxn ang="0">
                    <a:pos x="22" y="0"/>
                  </a:cxn>
                  <a:cxn ang="0">
                    <a:pos x="44" y="16"/>
                  </a:cxn>
                  <a:cxn ang="0">
                    <a:pos x="110" y="8"/>
                  </a:cxn>
                  <a:cxn ang="0">
                    <a:pos x="117" y="24"/>
                  </a:cxn>
                  <a:cxn ang="0">
                    <a:pos x="132" y="40"/>
                  </a:cxn>
                  <a:cxn ang="0">
                    <a:pos x="132" y="80"/>
                  </a:cxn>
                  <a:cxn ang="0">
                    <a:pos x="95" y="96"/>
                  </a:cxn>
                  <a:cxn ang="0">
                    <a:pos x="73" y="80"/>
                  </a:cxn>
                  <a:cxn ang="0">
                    <a:pos x="44" y="96"/>
                  </a:cxn>
                  <a:cxn ang="0">
                    <a:pos x="15" y="96"/>
                  </a:cxn>
                </a:cxnLst>
                <a:rect l="0" t="0" r="r" b="b"/>
                <a:pathLst>
                  <a:path w="133" h="97">
                    <a:moveTo>
                      <a:pt x="15" y="96"/>
                    </a:moveTo>
                    <a:lnTo>
                      <a:pt x="0" y="64"/>
                    </a:lnTo>
                    <a:lnTo>
                      <a:pt x="15" y="56"/>
                    </a:lnTo>
                    <a:lnTo>
                      <a:pt x="7" y="16"/>
                    </a:lnTo>
                    <a:lnTo>
                      <a:pt x="22" y="0"/>
                    </a:lnTo>
                    <a:lnTo>
                      <a:pt x="44" y="16"/>
                    </a:lnTo>
                    <a:lnTo>
                      <a:pt x="110" y="8"/>
                    </a:lnTo>
                    <a:lnTo>
                      <a:pt x="117" y="24"/>
                    </a:lnTo>
                    <a:lnTo>
                      <a:pt x="132" y="40"/>
                    </a:lnTo>
                    <a:lnTo>
                      <a:pt x="132" y="80"/>
                    </a:lnTo>
                    <a:lnTo>
                      <a:pt x="95" y="96"/>
                    </a:lnTo>
                    <a:lnTo>
                      <a:pt x="73" y="80"/>
                    </a:lnTo>
                    <a:lnTo>
                      <a:pt x="44" y="96"/>
                    </a:lnTo>
                    <a:lnTo>
                      <a:pt x="15" y="9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203"/>
              <p:cNvSpPr>
                <a:spLocks/>
              </p:cNvSpPr>
              <p:nvPr/>
            </p:nvSpPr>
            <p:spPr bwMode="auto">
              <a:xfrm rot="704206">
                <a:off x="1444625" y="2776538"/>
                <a:ext cx="249237" cy="319088"/>
              </a:xfrm>
              <a:custGeom>
                <a:avLst/>
                <a:gdLst/>
                <a:ahLst/>
                <a:cxnLst>
                  <a:cxn ang="0">
                    <a:pos x="51" y="176"/>
                  </a:cxn>
                  <a:cxn ang="0">
                    <a:pos x="124" y="176"/>
                  </a:cxn>
                  <a:cxn ang="0">
                    <a:pos x="124" y="160"/>
                  </a:cxn>
                  <a:cxn ang="0">
                    <a:pos x="131" y="136"/>
                  </a:cxn>
                  <a:cxn ang="0">
                    <a:pos x="109" y="104"/>
                  </a:cxn>
                  <a:cxn ang="0">
                    <a:pos x="124" y="80"/>
                  </a:cxn>
                  <a:cxn ang="0">
                    <a:pos x="124" y="48"/>
                  </a:cxn>
                  <a:cxn ang="0">
                    <a:pos x="102" y="32"/>
                  </a:cxn>
                  <a:cxn ang="0">
                    <a:pos x="80" y="32"/>
                  </a:cxn>
                  <a:cxn ang="0">
                    <a:pos x="44" y="0"/>
                  </a:cxn>
                  <a:cxn ang="0">
                    <a:pos x="29" y="16"/>
                  </a:cxn>
                  <a:cxn ang="0">
                    <a:pos x="22" y="16"/>
                  </a:cxn>
                  <a:cxn ang="0">
                    <a:pos x="0" y="40"/>
                  </a:cxn>
                  <a:cxn ang="0">
                    <a:pos x="7" y="56"/>
                  </a:cxn>
                  <a:cxn ang="0">
                    <a:pos x="15" y="72"/>
                  </a:cxn>
                  <a:cxn ang="0">
                    <a:pos x="29" y="88"/>
                  </a:cxn>
                  <a:cxn ang="0">
                    <a:pos x="29" y="128"/>
                  </a:cxn>
                  <a:cxn ang="0">
                    <a:pos x="51" y="176"/>
                  </a:cxn>
                </a:cxnLst>
                <a:rect l="0" t="0" r="r" b="b"/>
                <a:pathLst>
                  <a:path w="132" h="177">
                    <a:moveTo>
                      <a:pt x="51" y="176"/>
                    </a:moveTo>
                    <a:lnTo>
                      <a:pt x="124" y="176"/>
                    </a:lnTo>
                    <a:lnTo>
                      <a:pt x="124" y="160"/>
                    </a:lnTo>
                    <a:lnTo>
                      <a:pt x="131" y="136"/>
                    </a:lnTo>
                    <a:lnTo>
                      <a:pt x="109" y="104"/>
                    </a:lnTo>
                    <a:lnTo>
                      <a:pt x="124" y="80"/>
                    </a:lnTo>
                    <a:lnTo>
                      <a:pt x="124" y="48"/>
                    </a:lnTo>
                    <a:lnTo>
                      <a:pt x="102" y="32"/>
                    </a:lnTo>
                    <a:lnTo>
                      <a:pt x="80" y="32"/>
                    </a:lnTo>
                    <a:lnTo>
                      <a:pt x="44" y="0"/>
                    </a:lnTo>
                    <a:lnTo>
                      <a:pt x="29" y="16"/>
                    </a:lnTo>
                    <a:lnTo>
                      <a:pt x="22" y="16"/>
                    </a:lnTo>
                    <a:lnTo>
                      <a:pt x="0" y="40"/>
                    </a:lnTo>
                    <a:lnTo>
                      <a:pt x="7" y="56"/>
                    </a:lnTo>
                    <a:lnTo>
                      <a:pt x="15" y="72"/>
                    </a:lnTo>
                    <a:lnTo>
                      <a:pt x="29" y="88"/>
                    </a:lnTo>
                    <a:lnTo>
                      <a:pt x="29" y="128"/>
                    </a:lnTo>
                    <a:lnTo>
                      <a:pt x="51" y="17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204"/>
              <p:cNvSpPr>
                <a:spLocks/>
              </p:cNvSpPr>
              <p:nvPr/>
            </p:nvSpPr>
            <p:spPr bwMode="auto">
              <a:xfrm rot="704206">
                <a:off x="1152525" y="2974975"/>
                <a:ext cx="207962" cy="230188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81" y="24"/>
                  </a:cxn>
                  <a:cxn ang="0">
                    <a:pos x="95" y="48"/>
                  </a:cxn>
                  <a:cxn ang="0">
                    <a:pos x="110" y="88"/>
                  </a:cxn>
                  <a:cxn ang="0">
                    <a:pos x="81" y="112"/>
                  </a:cxn>
                  <a:cxn ang="0">
                    <a:pos x="81" y="120"/>
                  </a:cxn>
                  <a:cxn ang="0">
                    <a:pos x="59" y="128"/>
                  </a:cxn>
                  <a:cxn ang="0">
                    <a:pos x="37" y="120"/>
                  </a:cxn>
                  <a:cxn ang="0">
                    <a:pos x="44" y="80"/>
                  </a:cxn>
                  <a:cxn ang="0">
                    <a:pos x="22" y="72"/>
                  </a:cxn>
                  <a:cxn ang="0">
                    <a:pos x="0" y="40"/>
                  </a:cxn>
                  <a:cxn ang="0">
                    <a:pos x="15" y="8"/>
                  </a:cxn>
                  <a:cxn ang="0">
                    <a:pos x="44" y="0"/>
                  </a:cxn>
                  <a:cxn ang="0">
                    <a:pos x="73" y="0"/>
                  </a:cxn>
                </a:cxnLst>
                <a:rect l="0" t="0" r="r" b="b"/>
                <a:pathLst>
                  <a:path w="111" h="129">
                    <a:moveTo>
                      <a:pt x="73" y="0"/>
                    </a:moveTo>
                    <a:lnTo>
                      <a:pt x="81" y="24"/>
                    </a:lnTo>
                    <a:lnTo>
                      <a:pt x="95" y="48"/>
                    </a:lnTo>
                    <a:lnTo>
                      <a:pt x="110" y="88"/>
                    </a:lnTo>
                    <a:lnTo>
                      <a:pt x="81" y="112"/>
                    </a:lnTo>
                    <a:lnTo>
                      <a:pt x="81" y="120"/>
                    </a:lnTo>
                    <a:lnTo>
                      <a:pt x="59" y="128"/>
                    </a:lnTo>
                    <a:lnTo>
                      <a:pt x="37" y="120"/>
                    </a:lnTo>
                    <a:lnTo>
                      <a:pt x="44" y="80"/>
                    </a:lnTo>
                    <a:lnTo>
                      <a:pt x="22" y="72"/>
                    </a:lnTo>
                    <a:lnTo>
                      <a:pt x="0" y="40"/>
                    </a:lnTo>
                    <a:lnTo>
                      <a:pt x="15" y="8"/>
                    </a:lnTo>
                    <a:lnTo>
                      <a:pt x="44" y="0"/>
                    </a:lnTo>
                    <a:lnTo>
                      <a:pt x="73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205"/>
              <p:cNvSpPr>
                <a:spLocks/>
              </p:cNvSpPr>
              <p:nvPr/>
            </p:nvSpPr>
            <p:spPr bwMode="auto">
              <a:xfrm rot="704206">
                <a:off x="1233488" y="3140075"/>
                <a:ext cx="225425" cy="214313"/>
              </a:xfrm>
              <a:custGeom>
                <a:avLst/>
                <a:gdLst/>
                <a:ahLst/>
                <a:cxnLst>
                  <a:cxn ang="0">
                    <a:pos x="74" y="120"/>
                  </a:cxn>
                  <a:cxn ang="0">
                    <a:pos x="74" y="120"/>
                  </a:cxn>
                  <a:cxn ang="0">
                    <a:pos x="37" y="80"/>
                  </a:cxn>
                  <a:cxn ang="0">
                    <a:pos x="0" y="64"/>
                  </a:cxn>
                  <a:cxn ang="0">
                    <a:pos x="0" y="48"/>
                  </a:cxn>
                  <a:cxn ang="0">
                    <a:pos x="22" y="40"/>
                  </a:cxn>
                  <a:cxn ang="0">
                    <a:pos x="22" y="32"/>
                  </a:cxn>
                  <a:cxn ang="0">
                    <a:pos x="52" y="8"/>
                  </a:cxn>
                  <a:cxn ang="0">
                    <a:pos x="59" y="24"/>
                  </a:cxn>
                  <a:cxn ang="0">
                    <a:pos x="74" y="0"/>
                  </a:cxn>
                  <a:cxn ang="0">
                    <a:pos x="96" y="0"/>
                  </a:cxn>
                  <a:cxn ang="0">
                    <a:pos x="96" y="24"/>
                  </a:cxn>
                  <a:cxn ang="0">
                    <a:pos x="118" y="32"/>
                  </a:cxn>
                  <a:cxn ang="0">
                    <a:pos x="103" y="48"/>
                  </a:cxn>
                  <a:cxn ang="0">
                    <a:pos x="81" y="80"/>
                  </a:cxn>
                  <a:cxn ang="0">
                    <a:pos x="96" y="104"/>
                  </a:cxn>
                  <a:cxn ang="0">
                    <a:pos x="74" y="120"/>
                  </a:cxn>
                </a:cxnLst>
                <a:rect l="0" t="0" r="r" b="b"/>
                <a:pathLst>
                  <a:path w="119" h="121">
                    <a:moveTo>
                      <a:pt x="74" y="120"/>
                    </a:moveTo>
                    <a:lnTo>
                      <a:pt x="74" y="120"/>
                    </a:lnTo>
                    <a:lnTo>
                      <a:pt x="37" y="80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22" y="40"/>
                    </a:lnTo>
                    <a:lnTo>
                      <a:pt x="22" y="32"/>
                    </a:lnTo>
                    <a:lnTo>
                      <a:pt x="52" y="8"/>
                    </a:lnTo>
                    <a:lnTo>
                      <a:pt x="59" y="24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96" y="24"/>
                    </a:lnTo>
                    <a:lnTo>
                      <a:pt x="118" y="32"/>
                    </a:lnTo>
                    <a:lnTo>
                      <a:pt x="103" y="48"/>
                    </a:lnTo>
                    <a:lnTo>
                      <a:pt x="81" y="80"/>
                    </a:lnTo>
                    <a:lnTo>
                      <a:pt x="96" y="104"/>
                    </a:lnTo>
                    <a:lnTo>
                      <a:pt x="74" y="12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206"/>
              <p:cNvSpPr>
                <a:spLocks/>
              </p:cNvSpPr>
              <p:nvPr/>
            </p:nvSpPr>
            <p:spPr bwMode="auto">
              <a:xfrm rot="704206">
                <a:off x="982663" y="3019425"/>
                <a:ext cx="269875" cy="244475"/>
              </a:xfrm>
              <a:custGeom>
                <a:avLst/>
                <a:gdLst/>
                <a:ahLst/>
                <a:cxnLst>
                  <a:cxn ang="0">
                    <a:pos x="126" y="136"/>
                  </a:cxn>
                  <a:cxn ang="0">
                    <a:pos x="141" y="120"/>
                  </a:cxn>
                  <a:cxn ang="0">
                    <a:pos x="141" y="104"/>
                  </a:cxn>
                  <a:cxn ang="0">
                    <a:pos x="141" y="88"/>
                  </a:cxn>
                  <a:cxn ang="0">
                    <a:pos x="119" y="80"/>
                  </a:cxn>
                  <a:cxn ang="0">
                    <a:pos x="126" y="40"/>
                  </a:cxn>
                  <a:cxn ang="0">
                    <a:pos x="104" y="32"/>
                  </a:cxn>
                  <a:cxn ang="0">
                    <a:pos x="82" y="0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0" y="16"/>
                  </a:cxn>
                  <a:cxn ang="0">
                    <a:pos x="22" y="48"/>
                  </a:cxn>
                  <a:cxn ang="0">
                    <a:pos x="15" y="64"/>
                  </a:cxn>
                  <a:cxn ang="0">
                    <a:pos x="74" y="104"/>
                  </a:cxn>
                  <a:cxn ang="0">
                    <a:pos x="104" y="104"/>
                  </a:cxn>
                  <a:cxn ang="0">
                    <a:pos x="126" y="136"/>
                  </a:cxn>
                </a:cxnLst>
                <a:rect l="0" t="0" r="r" b="b"/>
                <a:pathLst>
                  <a:path w="142" h="137">
                    <a:moveTo>
                      <a:pt x="126" y="136"/>
                    </a:moveTo>
                    <a:lnTo>
                      <a:pt x="141" y="120"/>
                    </a:lnTo>
                    <a:lnTo>
                      <a:pt x="141" y="104"/>
                    </a:lnTo>
                    <a:lnTo>
                      <a:pt x="141" y="88"/>
                    </a:lnTo>
                    <a:lnTo>
                      <a:pt x="119" y="80"/>
                    </a:lnTo>
                    <a:lnTo>
                      <a:pt x="126" y="40"/>
                    </a:lnTo>
                    <a:lnTo>
                      <a:pt x="104" y="32"/>
                    </a:lnTo>
                    <a:lnTo>
                      <a:pt x="82" y="0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22" y="48"/>
                    </a:lnTo>
                    <a:lnTo>
                      <a:pt x="15" y="64"/>
                    </a:lnTo>
                    <a:lnTo>
                      <a:pt x="74" y="104"/>
                    </a:lnTo>
                    <a:lnTo>
                      <a:pt x="104" y="104"/>
                    </a:lnTo>
                    <a:lnTo>
                      <a:pt x="126" y="13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207"/>
              <p:cNvSpPr>
                <a:spLocks/>
              </p:cNvSpPr>
              <p:nvPr/>
            </p:nvSpPr>
            <p:spPr bwMode="auto">
              <a:xfrm rot="704206">
                <a:off x="1100138" y="3240088"/>
                <a:ext cx="323850" cy="34448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16"/>
                  </a:cxn>
                  <a:cxn ang="0">
                    <a:pos x="37" y="32"/>
                  </a:cxn>
                  <a:cxn ang="0">
                    <a:pos x="30" y="88"/>
                  </a:cxn>
                  <a:cxn ang="0">
                    <a:pos x="0" y="128"/>
                  </a:cxn>
                  <a:cxn ang="0">
                    <a:pos x="15" y="168"/>
                  </a:cxn>
                  <a:cxn ang="0">
                    <a:pos x="30" y="168"/>
                  </a:cxn>
                  <a:cxn ang="0">
                    <a:pos x="52" y="192"/>
                  </a:cxn>
                  <a:cxn ang="0">
                    <a:pos x="81" y="176"/>
                  </a:cxn>
                  <a:cxn ang="0">
                    <a:pos x="96" y="168"/>
                  </a:cxn>
                  <a:cxn ang="0">
                    <a:pos x="96" y="144"/>
                  </a:cxn>
                  <a:cxn ang="0">
                    <a:pos x="133" y="136"/>
                  </a:cxn>
                  <a:cxn ang="0">
                    <a:pos x="148" y="152"/>
                  </a:cxn>
                  <a:cxn ang="0">
                    <a:pos x="170" y="160"/>
                  </a:cxn>
                  <a:cxn ang="0">
                    <a:pos x="170" y="120"/>
                  </a:cxn>
                  <a:cxn ang="0">
                    <a:pos x="133" y="80"/>
                  </a:cxn>
                  <a:cxn ang="0">
                    <a:pos x="126" y="56"/>
                  </a:cxn>
                  <a:cxn ang="0">
                    <a:pos x="89" y="16"/>
                  </a:cxn>
                  <a:cxn ang="0">
                    <a:pos x="52" y="0"/>
                  </a:cxn>
                </a:cxnLst>
                <a:rect l="0" t="0" r="r" b="b"/>
                <a:pathLst>
                  <a:path w="171" h="193">
                    <a:moveTo>
                      <a:pt x="52" y="0"/>
                    </a:moveTo>
                    <a:lnTo>
                      <a:pt x="52" y="16"/>
                    </a:lnTo>
                    <a:lnTo>
                      <a:pt x="37" y="32"/>
                    </a:lnTo>
                    <a:lnTo>
                      <a:pt x="30" y="88"/>
                    </a:lnTo>
                    <a:lnTo>
                      <a:pt x="0" y="128"/>
                    </a:lnTo>
                    <a:lnTo>
                      <a:pt x="15" y="168"/>
                    </a:lnTo>
                    <a:lnTo>
                      <a:pt x="30" y="168"/>
                    </a:lnTo>
                    <a:lnTo>
                      <a:pt x="52" y="192"/>
                    </a:lnTo>
                    <a:lnTo>
                      <a:pt x="81" y="176"/>
                    </a:lnTo>
                    <a:lnTo>
                      <a:pt x="96" y="168"/>
                    </a:lnTo>
                    <a:lnTo>
                      <a:pt x="96" y="144"/>
                    </a:lnTo>
                    <a:lnTo>
                      <a:pt x="133" y="136"/>
                    </a:lnTo>
                    <a:lnTo>
                      <a:pt x="148" y="152"/>
                    </a:lnTo>
                    <a:lnTo>
                      <a:pt x="170" y="160"/>
                    </a:lnTo>
                    <a:lnTo>
                      <a:pt x="170" y="120"/>
                    </a:lnTo>
                    <a:lnTo>
                      <a:pt x="133" y="80"/>
                    </a:lnTo>
                    <a:lnTo>
                      <a:pt x="126" y="56"/>
                    </a:lnTo>
                    <a:lnTo>
                      <a:pt x="89" y="16"/>
                    </a:lnTo>
                    <a:lnTo>
                      <a:pt x="52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208"/>
              <p:cNvSpPr>
                <a:spLocks/>
              </p:cNvSpPr>
              <p:nvPr/>
            </p:nvSpPr>
            <p:spPr bwMode="auto">
              <a:xfrm rot="704206">
                <a:off x="762000" y="3489325"/>
                <a:ext cx="450850" cy="488950"/>
              </a:xfrm>
              <a:custGeom>
                <a:avLst/>
                <a:gdLst/>
                <a:ahLst/>
                <a:cxnLst>
                  <a:cxn ang="0">
                    <a:pos x="192" y="200"/>
                  </a:cxn>
                  <a:cxn ang="0">
                    <a:pos x="170" y="184"/>
                  </a:cxn>
                  <a:cxn ang="0">
                    <a:pos x="177" y="152"/>
                  </a:cxn>
                  <a:cxn ang="0">
                    <a:pos x="155" y="128"/>
                  </a:cxn>
                  <a:cxn ang="0">
                    <a:pos x="162" y="120"/>
                  </a:cxn>
                  <a:cxn ang="0">
                    <a:pos x="214" y="112"/>
                  </a:cxn>
                  <a:cxn ang="0">
                    <a:pos x="207" y="80"/>
                  </a:cxn>
                  <a:cxn ang="0">
                    <a:pos x="221" y="56"/>
                  </a:cxn>
                  <a:cxn ang="0">
                    <a:pos x="236" y="48"/>
                  </a:cxn>
                  <a:cxn ang="0">
                    <a:pos x="221" y="8"/>
                  </a:cxn>
                  <a:cxn ang="0">
                    <a:pos x="192" y="24"/>
                  </a:cxn>
                  <a:cxn ang="0">
                    <a:pos x="170" y="0"/>
                  </a:cxn>
                  <a:cxn ang="0">
                    <a:pos x="155" y="0"/>
                  </a:cxn>
                  <a:cxn ang="0">
                    <a:pos x="118" y="16"/>
                  </a:cxn>
                  <a:cxn ang="0">
                    <a:pos x="118" y="32"/>
                  </a:cxn>
                  <a:cxn ang="0">
                    <a:pos x="81" y="72"/>
                  </a:cxn>
                  <a:cxn ang="0">
                    <a:pos x="52" y="56"/>
                  </a:cxn>
                  <a:cxn ang="0">
                    <a:pos x="15" y="48"/>
                  </a:cxn>
                  <a:cxn ang="0">
                    <a:pos x="0" y="64"/>
                  </a:cxn>
                  <a:cxn ang="0">
                    <a:pos x="22" y="80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37" y="112"/>
                  </a:cxn>
                  <a:cxn ang="0">
                    <a:pos x="44" y="136"/>
                  </a:cxn>
                  <a:cxn ang="0">
                    <a:pos x="30" y="144"/>
                  </a:cxn>
                  <a:cxn ang="0">
                    <a:pos x="22" y="168"/>
                  </a:cxn>
                  <a:cxn ang="0">
                    <a:pos x="52" y="184"/>
                  </a:cxn>
                  <a:cxn ang="0">
                    <a:pos x="44" y="216"/>
                  </a:cxn>
                  <a:cxn ang="0">
                    <a:pos x="81" y="216"/>
                  </a:cxn>
                  <a:cxn ang="0">
                    <a:pos x="96" y="208"/>
                  </a:cxn>
                  <a:cxn ang="0">
                    <a:pos x="111" y="232"/>
                  </a:cxn>
                  <a:cxn ang="0">
                    <a:pos x="125" y="232"/>
                  </a:cxn>
                  <a:cxn ang="0">
                    <a:pos x="118" y="256"/>
                  </a:cxn>
                  <a:cxn ang="0">
                    <a:pos x="133" y="256"/>
                  </a:cxn>
                  <a:cxn ang="0">
                    <a:pos x="155" y="272"/>
                  </a:cxn>
                  <a:cxn ang="0">
                    <a:pos x="214" y="232"/>
                  </a:cxn>
                  <a:cxn ang="0">
                    <a:pos x="207" y="216"/>
                  </a:cxn>
                  <a:cxn ang="0">
                    <a:pos x="184" y="216"/>
                  </a:cxn>
                  <a:cxn ang="0">
                    <a:pos x="192" y="200"/>
                  </a:cxn>
                </a:cxnLst>
                <a:rect l="0" t="0" r="r" b="b"/>
                <a:pathLst>
                  <a:path w="237" h="273">
                    <a:moveTo>
                      <a:pt x="192" y="200"/>
                    </a:moveTo>
                    <a:lnTo>
                      <a:pt x="170" y="184"/>
                    </a:lnTo>
                    <a:lnTo>
                      <a:pt x="177" y="152"/>
                    </a:lnTo>
                    <a:lnTo>
                      <a:pt x="155" y="128"/>
                    </a:lnTo>
                    <a:lnTo>
                      <a:pt x="162" y="120"/>
                    </a:lnTo>
                    <a:lnTo>
                      <a:pt x="214" y="112"/>
                    </a:lnTo>
                    <a:lnTo>
                      <a:pt x="207" y="80"/>
                    </a:lnTo>
                    <a:lnTo>
                      <a:pt x="221" y="56"/>
                    </a:lnTo>
                    <a:lnTo>
                      <a:pt x="236" y="48"/>
                    </a:lnTo>
                    <a:lnTo>
                      <a:pt x="221" y="8"/>
                    </a:lnTo>
                    <a:lnTo>
                      <a:pt x="192" y="24"/>
                    </a:lnTo>
                    <a:lnTo>
                      <a:pt x="170" y="0"/>
                    </a:lnTo>
                    <a:lnTo>
                      <a:pt x="155" y="0"/>
                    </a:lnTo>
                    <a:lnTo>
                      <a:pt x="118" y="16"/>
                    </a:lnTo>
                    <a:lnTo>
                      <a:pt x="118" y="32"/>
                    </a:lnTo>
                    <a:lnTo>
                      <a:pt x="81" y="72"/>
                    </a:lnTo>
                    <a:lnTo>
                      <a:pt x="52" y="56"/>
                    </a:lnTo>
                    <a:lnTo>
                      <a:pt x="15" y="48"/>
                    </a:lnTo>
                    <a:lnTo>
                      <a:pt x="0" y="64"/>
                    </a:lnTo>
                    <a:lnTo>
                      <a:pt x="22" y="80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37" y="112"/>
                    </a:lnTo>
                    <a:lnTo>
                      <a:pt x="44" y="136"/>
                    </a:lnTo>
                    <a:lnTo>
                      <a:pt x="30" y="144"/>
                    </a:lnTo>
                    <a:lnTo>
                      <a:pt x="22" y="168"/>
                    </a:lnTo>
                    <a:lnTo>
                      <a:pt x="52" y="184"/>
                    </a:lnTo>
                    <a:lnTo>
                      <a:pt x="44" y="216"/>
                    </a:lnTo>
                    <a:lnTo>
                      <a:pt x="81" y="216"/>
                    </a:lnTo>
                    <a:lnTo>
                      <a:pt x="96" y="208"/>
                    </a:lnTo>
                    <a:lnTo>
                      <a:pt x="111" y="232"/>
                    </a:lnTo>
                    <a:lnTo>
                      <a:pt x="125" y="232"/>
                    </a:lnTo>
                    <a:lnTo>
                      <a:pt x="118" y="256"/>
                    </a:lnTo>
                    <a:lnTo>
                      <a:pt x="133" y="256"/>
                    </a:lnTo>
                    <a:lnTo>
                      <a:pt x="155" y="272"/>
                    </a:lnTo>
                    <a:lnTo>
                      <a:pt x="214" y="232"/>
                    </a:lnTo>
                    <a:lnTo>
                      <a:pt x="207" y="216"/>
                    </a:lnTo>
                    <a:lnTo>
                      <a:pt x="184" y="216"/>
                    </a:lnTo>
                    <a:lnTo>
                      <a:pt x="192" y="20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209"/>
              <p:cNvSpPr>
                <a:spLocks/>
              </p:cNvSpPr>
              <p:nvPr/>
            </p:nvSpPr>
            <p:spPr bwMode="auto">
              <a:xfrm rot="704206">
                <a:off x="968375" y="3128963"/>
                <a:ext cx="227012" cy="301625"/>
              </a:xfrm>
              <a:custGeom>
                <a:avLst/>
                <a:gdLst/>
                <a:ahLst/>
                <a:cxnLst>
                  <a:cxn ang="0">
                    <a:pos x="119" y="72"/>
                  </a:cxn>
                  <a:cxn ang="0">
                    <a:pos x="119" y="72"/>
                  </a:cxn>
                  <a:cxn ang="0">
                    <a:pos x="97" y="40"/>
                  </a:cxn>
                  <a:cxn ang="0">
                    <a:pos x="67" y="40"/>
                  </a:cxn>
                  <a:cxn ang="0">
                    <a:pos x="7" y="0"/>
                  </a:cxn>
                  <a:cxn ang="0">
                    <a:pos x="0" y="32"/>
                  </a:cxn>
                  <a:cxn ang="0">
                    <a:pos x="15" y="72"/>
                  </a:cxn>
                  <a:cxn ang="0">
                    <a:pos x="45" y="88"/>
                  </a:cxn>
                  <a:cxn ang="0">
                    <a:pos x="52" y="136"/>
                  </a:cxn>
                  <a:cxn ang="0">
                    <a:pos x="67" y="144"/>
                  </a:cxn>
                  <a:cxn ang="0">
                    <a:pos x="82" y="168"/>
                  </a:cxn>
                  <a:cxn ang="0">
                    <a:pos x="112" y="128"/>
                  </a:cxn>
                  <a:cxn ang="0">
                    <a:pos x="119" y="72"/>
                  </a:cxn>
                </a:cxnLst>
                <a:rect l="0" t="0" r="r" b="b"/>
                <a:pathLst>
                  <a:path w="120" h="169">
                    <a:moveTo>
                      <a:pt x="119" y="72"/>
                    </a:moveTo>
                    <a:lnTo>
                      <a:pt x="119" y="72"/>
                    </a:lnTo>
                    <a:lnTo>
                      <a:pt x="97" y="40"/>
                    </a:lnTo>
                    <a:lnTo>
                      <a:pt x="67" y="40"/>
                    </a:lnTo>
                    <a:lnTo>
                      <a:pt x="7" y="0"/>
                    </a:lnTo>
                    <a:lnTo>
                      <a:pt x="0" y="32"/>
                    </a:lnTo>
                    <a:lnTo>
                      <a:pt x="15" y="72"/>
                    </a:lnTo>
                    <a:lnTo>
                      <a:pt x="45" y="88"/>
                    </a:lnTo>
                    <a:lnTo>
                      <a:pt x="52" y="136"/>
                    </a:lnTo>
                    <a:lnTo>
                      <a:pt x="67" y="144"/>
                    </a:lnTo>
                    <a:lnTo>
                      <a:pt x="82" y="168"/>
                    </a:lnTo>
                    <a:lnTo>
                      <a:pt x="112" y="128"/>
                    </a:lnTo>
                    <a:lnTo>
                      <a:pt x="119" y="7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210"/>
              <p:cNvSpPr>
                <a:spLocks/>
              </p:cNvSpPr>
              <p:nvPr/>
            </p:nvSpPr>
            <p:spPr bwMode="auto">
              <a:xfrm rot="704206">
                <a:off x="893763" y="1952625"/>
                <a:ext cx="155575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2" y="112"/>
                  </a:cxn>
                  <a:cxn ang="0">
                    <a:pos x="59" y="96"/>
                  </a:cxn>
                  <a:cxn ang="0">
                    <a:pos x="74" y="96"/>
                  </a:cxn>
                  <a:cxn ang="0">
                    <a:pos x="81" y="88"/>
                  </a:cxn>
                  <a:cxn ang="0">
                    <a:pos x="66" y="72"/>
                  </a:cxn>
                  <a:cxn ang="0">
                    <a:pos x="66" y="24"/>
                  </a:cxn>
                  <a:cxn ang="0">
                    <a:pos x="59" y="32"/>
                  </a:cxn>
                  <a:cxn ang="0">
                    <a:pos x="29" y="0"/>
                  </a:cxn>
                  <a:cxn ang="0">
                    <a:pos x="15" y="0"/>
                  </a:cxn>
                  <a:cxn ang="0">
                    <a:pos x="0" y="24"/>
                  </a:cxn>
                </a:cxnLst>
                <a:rect l="0" t="0" r="r" b="b"/>
                <a:pathLst>
                  <a:path w="82" h="113">
                    <a:moveTo>
                      <a:pt x="0" y="24"/>
                    </a:moveTo>
                    <a:lnTo>
                      <a:pt x="52" y="112"/>
                    </a:lnTo>
                    <a:lnTo>
                      <a:pt x="59" y="96"/>
                    </a:lnTo>
                    <a:lnTo>
                      <a:pt x="74" y="96"/>
                    </a:lnTo>
                    <a:lnTo>
                      <a:pt x="81" y="88"/>
                    </a:lnTo>
                    <a:lnTo>
                      <a:pt x="66" y="72"/>
                    </a:lnTo>
                    <a:lnTo>
                      <a:pt x="66" y="24"/>
                    </a:lnTo>
                    <a:lnTo>
                      <a:pt x="59" y="32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211"/>
              <p:cNvSpPr>
                <a:spLocks/>
              </p:cNvSpPr>
              <p:nvPr/>
            </p:nvSpPr>
            <p:spPr bwMode="auto">
              <a:xfrm rot="704206">
                <a:off x="2514600" y="3348038"/>
                <a:ext cx="601662" cy="701675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22" y="272"/>
                  </a:cxn>
                  <a:cxn ang="0">
                    <a:pos x="52" y="264"/>
                  </a:cxn>
                  <a:cxn ang="0">
                    <a:pos x="59" y="240"/>
                  </a:cxn>
                  <a:cxn ang="0">
                    <a:pos x="66" y="240"/>
                  </a:cxn>
                  <a:cxn ang="0">
                    <a:pos x="88" y="240"/>
                  </a:cxn>
                  <a:cxn ang="0">
                    <a:pos x="96" y="216"/>
                  </a:cxn>
                  <a:cxn ang="0">
                    <a:pos x="125" y="208"/>
                  </a:cxn>
                  <a:cxn ang="0">
                    <a:pos x="133" y="192"/>
                  </a:cxn>
                  <a:cxn ang="0">
                    <a:pos x="118" y="184"/>
                  </a:cxn>
                  <a:cxn ang="0">
                    <a:pos x="125" y="176"/>
                  </a:cxn>
                  <a:cxn ang="0">
                    <a:pos x="125" y="152"/>
                  </a:cxn>
                  <a:cxn ang="0">
                    <a:pos x="118" y="136"/>
                  </a:cxn>
                  <a:cxn ang="0">
                    <a:pos x="125" y="120"/>
                  </a:cxn>
                  <a:cxn ang="0">
                    <a:pos x="147" y="104"/>
                  </a:cxn>
                  <a:cxn ang="0">
                    <a:pos x="192" y="72"/>
                  </a:cxn>
                  <a:cxn ang="0">
                    <a:pos x="192" y="24"/>
                  </a:cxn>
                  <a:cxn ang="0">
                    <a:pos x="221" y="0"/>
                  </a:cxn>
                  <a:cxn ang="0">
                    <a:pos x="229" y="16"/>
                  </a:cxn>
                  <a:cxn ang="0">
                    <a:pos x="258" y="48"/>
                  </a:cxn>
                  <a:cxn ang="0">
                    <a:pos x="273" y="96"/>
                  </a:cxn>
                  <a:cxn ang="0">
                    <a:pos x="273" y="144"/>
                  </a:cxn>
                  <a:cxn ang="0">
                    <a:pos x="280" y="176"/>
                  </a:cxn>
                  <a:cxn ang="0">
                    <a:pos x="273" y="208"/>
                  </a:cxn>
                  <a:cxn ang="0">
                    <a:pos x="310" y="240"/>
                  </a:cxn>
                  <a:cxn ang="0">
                    <a:pos x="317" y="288"/>
                  </a:cxn>
                  <a:cxn ang="0">
                    <a:pos x="317" y="296"/>
                  </a:cxn>
                  <a:cxn ang="0">
                    <a:pos x="295" y="328"/>
                  </a:cxn>
                  <a:cxn ang="0">
                    <a:pos x="273" y="328"/>
                  </a:cxn>
                  <a:cxn ang="0">
                    <a:pos x="258" y="392"/>
                  </a:cxn>
                  <a:cxn ang="0">
                    <a:pos x="243" y="384"/>
                  </a:cxn>
                  <a:cxn ang="0">
                    <a:pos x="214" y="392"/>
                  </a:cxn>
                  <a:cxn ang="0">
                    <a:pos x="184" y="368"/>
                  </a:cxn>
                  <a:cxn ang="0">
                    <a:pos x="170" y="368"/>
                  </a:cxn>
                  <a:cxn ang="0">
                    <a:pos x="147" y="384"/>
                  </a:cxn>
                  <a:cxn ang="0">
                    <a:pos x="125" y="360"/>
                  </a:cxn>
                  <a:cxn ang="0">
                    <a:pos x="96" y="360"/>
                  </a:cxn>
                  <a:cxn ang="0">
                    <a:pos x="66" y="328"/>
                  </a:cxn>
                  <a:cxn ang="0">
                    <a:pos x="59" y="344"/>
                  </a:cxn>
                  <a:cxn ang="0">
                    <a:pos x="15" y="328"/>
                  </a:cxn>
                  <a:cxn ang="0">
                    <a:pos x="0" y="304"/>
                  </a:cxn>
                </a:cxnLst>
                <a:rect l="0" t="0" r="r" b="b"/>
                <a:pathLst>
                  <a:path w="318" h="393">
                    <a:moveTo>
                      <a:pt x="0" y="304"/>
                    </a:moveTo>
                    <a:lnTo>
                      <a:pt x="22" y="272"/>
                    </a:lnTo>
                    <a:lnTo>
                      <a:pt x="52" y="264"/>
                    </a:lnTo>
                    <a:lnTo>
                      <a:pt x="59" y="240"/>
                    </a:lnTo>
                    <a:lnTo>
                      <a:pt x="66" y="240"/>
                    </a:lnTo>
                    <a:lnTo>
                      <a:pt x="88" y="240"/>
                    </a:lnTo>
                    <a:lnTo>
                      <a:pt x="96" y="216"/>
                    </a:lnTo>
                    <a:lnTo>
                      <a:pt x="125" y="208"/>
                    </a:lnTo>
                    <a:lnTo>
                      <a:pt x="133" y="192"/>
                    </a:lnTo>
                    <a:lnTo>
                      <a:pt x="118" y="184"/>
                    </a:lnTo>
                    <a:lnTo>
                      <a:pt x="125" y="176"/>
                    </a:lnTo>
                    <a:lnTo>
                      <a:pt x="125" y="152"/>
                    </a:lnTo>
                    <a:lnTo>
                      <a:pt x="118" y="136"/>
                    </a:lnTo>
                    <a:lnTo>
                      <a:pt x="125" y="120"/>
                    </a:lnTo>
                    <a:lnTo>
                      <a:pt x="147" y="104"/>
                    </a:lnTo>
                    <a:lnTo>
                      <a:pt x="192" y="72"/>
                    </a:lnTo>
                    <a:lnTo>
                      <a:pt x="192" y="24"/>
                    </a:lnTo>
                    <a:lnTo>
                      <a:pt x="221" y="0"/>
                    </a:lnTo>
                    <a:lnTo>
                      <a:pt x="229" y="16"/>
                    </a:lnTo>
                    <a:lnTo>
                      <a:pt x="258" y="48"/>
                    </a:lnTo>
                    <a:lnTo>
                      <a:pt x="273" y="96"/>
                    </a:lnTo>
                    <a:lnTo>
                      <a:pt x="273" y="144"/>
                    </a:lnTo>
                    <a:lnTo>
                      <a:pt x="280" y="176"/>
                    </a:lnTo>
                    <a:lnTo>
                      <a:pt x="273" y="208"/>
                    </a:lnTo>
                    <a:lnTo>
                      <a:pt x="310" y="240"/>
                    </a:lnTo>
                    <a:lnTo>
                      <a:pt x="317" y="288"/>
                    </a:lnTo>
                    <a:lnTo>
                      <a:pt x="317" y="296"/>
                    </a:lnTo>
                    <a:lnTo>
                      <a:pt x="295" y="328"/>
                    </a:lnTo>
                    <a:lnTo>
                      <a:pt x="273" y="328"/>
                    </a:lnTo>
                    <a:lnTo>
                      <a:pt x="258" y="392"/>
                    </a:lnTo>
                    <a:lnTo>
                      <a:pt x="243" y="384"/>
                    </a:lnTo>
                    <a:lnTo>
                      <a:pt x="214" y="392"/>
                    </a:lnTo>
                    <a:lnTo>
                      <a:pt x="184" y="368"/>
                    </a:lnTo>
                    <a:lnTo>
                      <a:pt x="170" y="368"/>
                    </a:lnTo>
                    <a:lnTo>
                      <a:pt x="147" y="384"/>
                    </a:lnTo>
                    <a:lnTo>
                      <a:pt x="125" y="360"/>
                    </a:lnTo>
                    <a:lnTo>
                      <a:pt x="96" y="360"/>
                    </a:lnTo>
                    <a:lnTo>
                      <a:pt x="66" y="328"/>
                    </a:lnTo>
                    <a:lnTo>
                      <a:pt x="59" y="344"/>
                    </a:lnTo>
                    <a:lnTo>
                      <a:pt x="15" y="328"/>
                    </a:lnTo>
                    <a:lnTo>
                      <a:pt x="0" y="30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216"/>
              <p:cNvSpPr>
                <a:spLocks/>
              </p:cNvSpPr>
              <p:nvPr/>
            </p:nvSpPr>
            <p:spPr bwMode="auto">
              <a:xfrm rot="704206">
                <a:off x="4116388" y="2463800"/>
                <a:ext cx="55562" cy="46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25">
                    <a:moveTo>
                      <a:pt x="0" y="0"/>
                    </a:moveTo>
                    <a:lnTo>
                      <a:pt x="0" y="24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217"/>
              <p:cNvSpPr>
                <a:spLocks/>
              </p:cNvSpPr>
              <p:nvPr/>
            </p:nvSpPr>
            <p:spPr bwMode="auto">
              <a:xfrm rot="704206">
                <a:off x="5018088" y="1709738"/>
                <a:ext cx="127000" cy="17303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2" y="96"/>
                  </a:cxn>
                  <a:cxn ang="0">
                    <a:pos x="65" y="72"/>
                  </a:cxn>
                  <a:cxn ang="0">
                    <a:pos x="65" y="24"/>
                  </a:cxn>
                  <a:cxn ang="0">
                    <a:pos x="36" y="0"/>
                  </a:cxn>
                  <a:cxn ang="0">
                    <a:pos x="7" y="24"/>
                  </a:cxn>
                  <a:cxn ang="0">
                    <a:pos x="0" y="80"/>
                  </a:cxn>
                </a:cxnLst>
                <a:rect l="0" t="0" r="r" b="b"/>
                <a:pathLst>
                  <a:path w="66" h="97">
                    <a:moveTo>
                      <a:pt x="0" y="80"/>
                    </a:moveTo>
                    <a:lnTo>
                      <a:pt x="22" y="96"/>
                    </a:lnTo>
                    <a:lnTo>
                      <a:pt x="65" y="72"/>
                    </a:lnTo>
                    <a:lnTo>
                      <a:pt x="65" y="24"/>
                    </a:lnTo>
                    <a:lnTo>
                      <a:pt x="36" y="0"/>
                    </a:lnTo>
                    <a:lnTo>
                      <a:pt x="7" y="24"/>
                    </a:lnTo>
                    <a:lnTo>
                      <a:pt x="0" y="8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218"/>
              <p:cNvSpPr>
                <a:spLocks/>
              </p:cNvSpPr>
              <p:nvPr/>
            </p:nvSpPr>
            <p:spPr bwMode="auto">
              <a:xfrm rot="704206">
                <a:off x="5037138" y="1889125"/>
                <a:ext cx="128587" cy="15875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" y="16"/>
                  </a:cxn>
                  <a:cxn ang="0">
                    <a:pos x="37" y="0"/>
                  </a:cxn>
                  <a:cxn ang="0">
                    <a:pos x="37" y="24"/>
                  </a:cxn>
                  <a:cxn ang="0">
                    <a:pos x="60" y="0"/>
                  </a:cxn>
                  <a:cxn ang="0">
                    <a:pos x="67" y="56"/>
                  </a:cxn>
                  <a:cxn ang="0">
                    <a:pos x="60" y="88"/>
                  </a:cxn>
                  <a:cxn ang="0">
                    <a:pos x="0" y="48"/>
                  </a:cxn>
                </a:cxnLst>
                <a:rect l="0" t="0" r="r" b="b"/>
                <a:pathLst>
                  <a:path w="68" h="89">
                    <a:moveTo>
                      <a:pt x="0" y="48"/>
                    </a:moveTo>
                    <a:lnTo>
                      <a:pt x="7" y="16"/>
                    </a:lnTo>
                    <a:lnTo>
                      <a:pt x="37" y="0"/>
                    </a:lnTo>
                    <a:lnTo>
                      <a:pt x="37" y="24"/>
                    </a:lnTo>
                    <a:lnTo>
                      <a:pt x="60" y="0"/>
                    </a:lnTo>
                    <a:lnTo>
                      <a:pt x="67" y="56"/>
                    </a:lnTo>
                    <a:lnTo>
                      <a:pt x="60" y="88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219"/>
              <p:cNvSpPr>
                <a:spLocks/>
              </p:cNvSpPr>
              <p:nvPr/>
            </p:nvSpPr>
            <p:spPr bwMode="auto">
              <a:xfrm rot="704206">
                <a:off x="5186363" y="1981200"/>
                <a:ext cx="141287" cy="2016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2" y="0"/>
                  </a:cxn>
                  <a:cxn ang="0">
                    <a:pos x="30" y="32"/>
                  </a:cxn>
                  <a:cxn ang="0">
                    <a:pos x="44" y="24"/>
                  </a:cxn>
                  <a:cxn ang="0">
                    <a:pos x="74" y="64"/>
                  </a:cxn>
                  <a:cxn ang="0">
                    <a:pos x="0" y="112"/>
                  </a:cxn>
                  <a:cxn ang="0">
                    <a:pos x="0" y="24"/>
                  </a:cxn>
                </a:cxnLst>
                <a:rect l="0" t="0" r="r" b="b"/>
                <a:pathLst>
                  <a:path w="75" h="113">
                    <a:moveTo>
                      <a:pt x="0" y="24"/>
                    </a:moveTo>
                    <a:lnTo>
                      <a:pt x="22" y="0"/>
                    </a:lnTo>
                    <a:lnTo>
                      <a:pt x="30" y="32"/>
                    </a:lnTo>
                    <a:lnTo>
                      <a:pt x="44" y="24"/>
                    </a:lnTo>
                    <a:lnTo>
                      <a:pt x="74" y="64"/>
                    </a:lnTo>
                    <a:lnTo>
                      <a:pt x="0" y="112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220"/>
              <p:cNvSpPr>
                <a:spLocks/>
              </p:cNvSpPr>
              <p:nvPr/>
            </p:nvSpPr>
            <p:spPr bwMode="auto">
              <a:xfrm rot="704206">
                <a:off x="4965700" y="1865313"/>
                <a:ext cx="57150" cy="460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8"/>
                  </a:cxn>
                  <a:cxn ang="0">
                    <a:pos x="15" y="24"/>
                  </a:cxn>
                  <a:cxn ang="0">
                    <a:pos x="0" y="16"/>
                  </a:cxn>
                  <a:cxn ang="0">
                    <a:pos x="7" y="0"/>
                  </a:cxn>
                </a:cxnLst>
                <a:rect l="0" t="0" r="r" b="b"/>
                <a:pathLst>
                  <a:path w="30" h="25">
                    <a:moveTo>
                      <a:pt x="7" y="0"/>
                    </a:moveTo>
                    <a:lnTo>
                      <a:pt x="29" y="8"/>
                    </a:lnTo>
                    <a:lnTo>
                      <a:pt x="15" y="24"/>
                    </a:lnTo>
                    <a:lnTo>
                      <a:pt x="0" y="16"/>
                    </a:lnTo>
                    <a:lnTo>
                      <a:pt x="7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221"/>
              <p:cNvSpPr>
                <a:spLocks/>
              </p:cNvSpPr>
              <p:nvPr/>
            </p:nvSpPr>
            <p:spPr bwMode="auto">
              <a:xfrm rot="704206">
                <a:off x="4129088" y="1284288"/>
                <a:ext cx="60325" cy="58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0"/>
                  </a:cxn>
                  <a:cxn ang="0">
                    <a:pos x="30" y="16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31" h="33">
                    <a:moveTo>
                      <a:pt x="0" y="0"/>
                    </a:moveTo>
                    <a:lnTo>
                      <a:pt x="30" y="0"/>
                    </a:lnTo>
                    <a:lnTo>
                      <a:pt x="30" y="16"/>
                    </a:ln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222"/>
              <p:cNvSpPr>
                <a:spLocks/>
              </p:cNvSpPr>
              <p:nvPr/>
            </p:nvSpPr>
            <p:spPr bwMode="auto">
              <a:xfrm rot="704206">
                <a:off x="4116388" y="1352550"/>
                <a:ext cx="60325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4"/>
                  </a:cxn>
                  <a:cxn ang="0">
                    <a:pos x="30" y="8"/>
                  </a:cxn>
                  <a:cxn ang="0">
                    <a:pos x="0" y="0"/>
                  </a:cxn>
                </a:cxnLst>
                <a:rect l="0" t="0" r="r" b="b"/>
                <a:pathLst>
                  <a:path w="31" h="25">
                    <a:moveTo>
                      <a:pt x="0" y="0"/>
                    </a:moveTo>
                    <a:lnTo>
                      <a:pt x="8" y="24"/>
                    </a:ln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223"/>
              <p:cNvSpPr>
                <a:spLocks/>
              </p:cNvSpPr>
              <p:nvPr/>
            </p:nvSpPr>
            <p:spPr bwMode="auto">
              <a:xfrm rot="704206">
                <a:off x="4191000" y="1338263"/>
                <a:ext cx="55562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32"/>
                  </a:cxn>
                  <a:cxn ang="0">
                    <a:pos x="29" y="24"/>
                  </a:cxn>
                  <a:cxn ang="0">
                    <a:pos x="22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33">
                    <a:moveTo>
                      <a:pt x="0" y="8"/>
                    </a:moveTo>
                    <a:lnTo>
                      <a:pt x="7" y="32"/>
                    </a:lnTo>
                    <a:lnTo>
                      <a:pt x="29" y="24"/>
                    </a:lnTo>
                    <a:lnTo>
                      <a:pt x="22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224"/>
              <p:cNvSpPr>
                <a:spLocks/>
              </p:cNvSpPr>
              <p:nvPr/>
            </p:nvSpPr>
            <p:spPr bwMode="auto">
              <a:xfrm rot="704206">
                <a:off x="4287838" y="1406525"/>
                <a:ext cx="87312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0"/>
                  </a:cxn>
                  <a:cxn ang="0">
                    <a:pos x="44" y="0"/>
                  </a:cxn>
                  <a:cxn ang="0">
                    <a:pos x="44" y="24"/>
                  </a:cxn>
                  <a:cxn ang="0">
                    <a:pos x="22" y="32"/>
                  </a:cxn>
                  <a:cxn ang="0">
                    <a:pos x="0" y="8"/>
                  </a:cxn>
                </a:cxnLst>
                <a:rect l="0" t="0" r="r" b="b"/>
                <a:pathLst>
                  <a:path w="45" h="33">
                    <a:moveTo>
                      <a:pt x="0" y="8"/>
                    </a:moveTo>
                    <a:lnTo>
                      <a:pt x="15" y="0"/>
                    </a:lnTo>
                    <a:lnTo>
                      <a:pt x="44" y="0"/>
                    </a:lnTo>
                    <a:lnTo>
                      <a:pt x="44" y="24"/>
                    </a:lnTo>
                    <a:lnTo>
                      <a:pt x="22" y="32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225"/>
              <p:cNvSpPr>
                <a:spLocks/>
              </p:cNvSpPr>
              <p:nvPr/>
            </p:nvSpPr>
            <p:spPr bwMode="auto">
              <a:xfrm rot="704206">
                <a:off x="4368800" y="1387475"/>
                <a:ext cx="285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5" y="16"/>
                  </a:cxn>
                  <a:cxn ang="0">
                    <a:pos x="0" y="0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16"/>
                    </a:lnTo>
                    <a:lnTo>
                      <a:pt x="15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226"/>
              <p:cNvSpPr>
                <a:spLocks/>
              </p:cNvSpPr>
              <p:nvPr/>
            </p:nvSpPr>
            <p:spPr bwMode="auto">
              <a:xfrm rot="704206">
                <a:off x="4213225" y="1444625"/>
                <a:ext cx="30162" cy="301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5" y="0"/>
                  </a:cxn>
                </a:cxnLst>
                <a:rect l="0" t="0" r="r" b="b"/>
                <a:pathLst>
                  <a:path w="16" h="17">
                    <a:moveTo>
                      <a:pt x="15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5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227"/>
              <p:cNvSpPr>
                <a:spLocks/>
              </p:cNvSpPr>
              <p:nvPr/>
            </p:nvSpPr>
            <p:spPr bwMode="auto">
              <a:xfrm rot="704206">
                <a:off x="4270375" y="1487488"/>
                <a:ext cx="46037" cy="7302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5" y="40"/>
                  </a:cxn>
                  <a:cxn ang="0">
                    <a:pos x="22" y="8"/>
                  </a:cxn>
                </a:cxnLst>
                <a:rect l="0" t="0" r="r" b="b"/>
                <a:pathLst>
                  <a:path w="23" h="41">
                    <a:moveTo>
                      <a:pt x="22" y="8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15" y="40"/>
                    </a:lnTo>
                    <a:lnTo>
                      <a:pt x="22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228"/>
              <p:cNvSpPr>
                <a:spLocks/>
              </p:cNvSpPr>
              <p:nvPr/>
            </p:nvSpPr>
            <p:spPr bwMode="auto">
              <a:xfrm rot="704206">
                <a:off x="4321175" y="1481138"/>
                <a:ext cx="41275" cy="460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24"/>
                  </a:cxn>
                  <a:cxn ang="0">
                    <a:pos x="21" y="24"/>
                  </a:cxn>
                  <a:cxn ang="0">
                    <a:pos x="14" y="0"/>
                  </a:cxn>
                  <a:cxn ang="0">
                    <a:pos x="0" y="8"/>
                  </a:cxn>
                </a:cxnLst>
                <a:rect l="0" t="0" r="r" b="b"/>
                <a:pathLst>
                  <a:path w="22" h="25">
                    <a:moveTo>
                      <a:pt x="0" y="8"/>
                    </a:moveTo>
                    <a:lnTo>
                      <a:pt x="7" y="24"/>
                    </a:lnTo>
                    <a:lnTo>
                      <a:pt x="21" y="24"/>
                    </a:lnTo>
                    <a:lnTo>
                      <a:pt x="14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229"/>
              <p:cNvSpPr>
                <a:spLocks/>
              </p:cNvSpPr>
              <p:nvPr/>
            </p:nvSpPr>
            <p:spPr bwMode="auto">
              <a:xfrm rot="704206">
                <a:off x="4321175" y="1552575"/>
                <a:ext cx="25400" cy="460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13" y="24"/>
                  </a:cxn>
                  <a:cxn ang="0">
                    <a:pos x="0" y="0"/>
                  </a:cxn>
                </a:cxnLst>
                <a:rect l="0" t="0" r="r" b="b"/>
                <a:pathLst>
                  <a:path w="14" h="25">
                    <a:moveTo>
                      <a:pt x="0" y="0"/>
                    </a:moveTo>
                    <a:lnTo>
                      <a:pt x="0" y="16"/>
                    </a:lnTo>
                    <a:lnTo>
                      <a:pt x="13" y="24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230"/>
              <p:cNvSpPr>
                <a:spLocks/>
              </p:cNvSpPr>
              <p:nvPr/>
            </p:nvSpPr>
            <p:spPr bwMode="auto">
              <a:xfrm rot="704206">
                <a:off x="4376738" y="1481138"/>
                <a:ext cx="57150" cy="587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8"/>
                  </a:cxn>
                  <a:cxn ang="0">
                    <a:pos x="30" y="32"/>
                  </a:cxn>
                  <a:cxn ang="0">
                    <a:pos x="0" y="24"/>
                  </a:cxn>
                  <a:cxn ang="0">
                    <a:pos x="8" y="0"/>
                  </a:cxn>
                </a:cxnLst>
                <a:rect l="0" t="0" r="r" b="b"/>
                <a:pathLst>
                  <a:path w="31" h="33">
                    <a:moveTo>
                      <a:pt x="8" y="0"/>
                    </a:moveTo>
                    <a:lnTo>
                      <a:pt x="30" y="8"/>
                    </a:lnTo>
                    <a:lnTo>
                      <a:pt x="30" y="32"/>
                    </a:lnTo>
                    <a:lnTo>
                      <a:pt x="0" y="24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231"/>
              <p:cNvSpPr>
                <a:spLocks/>
              </p:cNvSpPr>
              <p:nvPr/>
            </p:nvSpPr>
            <p:spPr bwMode="auto">
              <a:xfrm rot="704206">
                <a:off x="4443413" y="1498600"/>
                <a:ext cx="84137" cy="7302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5" y="8"/>
                  </a:cxn>
                  <a:cxn ang="0">
                    <a:pos x="30" y="0"/>
                  </a:cxn>
                  <a:cxn ang="0">
                    <a:pos x="45" y="16"/>
                  </a:cxn>
                  <a:cxn ang="0">
                    <a:pos x="15" y="40"/>
                  </a:cxn>
                  <a:cxn ang="0">
                    <a:pos x="0" y="16"/>
                  </a:cxn>
                </a:cxnLst>
                <a:rect l="0" t="0" r="r" b="b"/>
                <a:pathLst>
                  <a:path w="46" h="41">
                    <a:moveTo>
                      <a:pt x="0" y="16"/>
                    </a:moveTo>
                    <a:lnTo>
                      <a:pt x="15" y="8"/>
                    </a:lnTo>
                    <a:lnTo>
                      <a:pt x="30" y="0"/>
                    </a:lnTo>
                    <a:lnTo>
                      <a:pt x="45" y="16"/>
                    </a:lnTo>
                    <a:lnTo>
                      <a:pt x="15" y="4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232"/>
              <p:cNvSpPr>
                <a:spLocks/>
              </p:cNvSpPr>
              <p:nvPr/>
            </p:nvSpPr>
            <p:spPr bwMode="auto">
              <a:xfrm rot="704206">
                <a:off x="3460750" y="1943100"/>
                <a:ext cx="798512" cy="585788"/>
              </a:xfrm>
              <a:custGeom>
                <a:avLst/>
                <a:gdLst/>
                <a:ahLst/>
                <a:cxnLst>
                  <a:cxn ang="0">
                    <a:pos x="66" y="328"/>
                  </a:cxn>
                  <a:cxn ang="0">
                    <a:pos x="74" y="232"/>
                  </a:cxn>
                  <a:cxn ang="0">
                    <a:pos x="133" y="176"/>
                  </a:cxn>
                  <a:cxn ang="0">
                    <a:pos x="214" y="104"/>
                  </a:cxn>
                  <a:cxn ang="0">
                    <a:pos x="310" y="72"/>
                  </a:cxn>
                  <a:cxn ang="0">
                    <a:pos x="406" y="48"/>
                  </a:cxn>
                  <a:cxn ang="0">
                    <a:pos x="421" y="8"/>
                  </a:cxn>
                  <a:cxn ang="0">
                    <a:pos x="392" y="0"/>
                  </a:cxn>
                  <a:cxn ang="0">
                    <a:pos x="332" y="24"/>
                  </a:cxn>
                  <a:cxn ang="0">
                    <a:pos x="303" y="16"/>
                  </a:cxn>
                  <a:cxn ang="0">
                    <a:pos x="273" y="8"/>
                  </a:cxn>
                  <a:cxn ang="0">
                    <a:pos x="251" y="32"/>
                  </a:cxn>
                  <a:cxn ang="0">
                    <a:pos x="214" y="32"/>
                  </a:cxn>
                  <a:cxn ang="0">
                    <a:pos x="185" y="48"/>
                  </a:cxn>
                  <a:cxn ang="0">
                    <a:pos x="177" y="64"/>
                  </a:cxn>
                  <a:cxn ang="0">
                    <a:pos x="140" y="96"/>
                  </a:cxn>
                  <a:cxn ang="0">
                    <a:pos x="111" y="96"/>
                  </a:cxn>
                  <a:cxn ang="0">
                    <a:pos x="103" y="120"/>
                  </a:cxn>
                  <a:cxn ang="0">
                    <a:pos x="126" y="152"/>
                  </a:cxn>
                  <a:cxn ang="0">
                    <a:pos x="118" y="160"/>
                  </a:cxn>
                  <a:cxn ang="0">
                    <a:pos x="81" y="136"/>
                  </a:cxn>
                  <a:cxn ang="0">
                    <a:pos x="52" y="152"/>
                  </a:cxn>
                  <a:cxn ang="0">
                    <a:pos x="37" y="184"/>
                  </a:cxn>
                  <a:cxn ang="0">
                    <a:pos x="7" y="184"/>
                  </a:cxn>
                  <a:cxn ang="0">
                    <a:pos x="0" y="232"/>
                  </a:cxn>
                  <a:cxn ang="0">
                    <a:pos x="30" y="248"/>
                  </a:cxn>
                  <a:cxn ang="0">
                    <a:pos x="15" y="304"/>
                  </a:cxn>
                  <a:cxn ang="0">
                    <a:pos x="44" y="328"/>
                  </a:cxn>
                  <a:cxn ang="0">
                    <a:pos x="66" y="328"/>
                  </a:cxn>
                </a:cxnLst>
                <a:rect l="0" t="0" r="r" b="b"/>
                <a:pathLst>
                  <a:path w="422" h="329">
                    <a:moveTo>
                      <a:pt x="66" y="328"/>
                    </a:moveTo>
                    <a:lnTo>
                      <a:pt x="74" y="232"/>
                    </a:lnTo>
                    <a:lnTo>
                      <a:pt x="133" y="176"/>
                    </a:lnTo>
                    <a:lnTo>
                      <a:pt x="214" y="104"/>
                    </a:lnTo>
                    <a:lnTo>
                      <a:pt x="310" y="72"/>
                    </a:lnTo>
                    <a:lnTo>
                      <a:pt x="406" y="48"/>
                    </a:lnTo>
                    <a:lnTo>
                      <a:pt x="421" y="8"/>
                    </a:lnTo>
                    <a:lnTo>
                      <a:pt x="392" y="0"/>
                    </a:lnTo>
                    <a:lnTo>
                      <a:pt x="332" y="24"/>
                    </a:lnTo>
                    <a:lnTo>
                      <a:pt x="303" y="16"/>
                    </a:lnTo>
                    <a:lnTo>
                      <a:pt x="273" y="8"/>
                    </a:lnTo>
                    <a:lnTo>
                      <a:pt x="251" y="32"/>
                    </a:lnTo>
                    <a:lnTo>
                      <a:pt x="214" y="32"/>
                    </a:lnTo>
                    <a:lnTo>
                      <a:pt x="185" y="48"/>
                    </a:lnTo>
                    <a:lnTo>
                      <a:pt x="177" y="64"/>
                    </a:lnTo>
                    <a:lnTo>
                      <a:pt x="140" y="96"/>
                    </a:lnTo>
                    <a:lnTo>
                      <a:pt x="111" y="96"/>
                    </a:lnTo>
                    <a:lnTo>
                      <a:pt x="103" y="120"/>
                    </a:lnTo>
                    <a:lnTo>
                      <a:pt x="126" y="152"/>
                    </a:lnTo>
                    <a:lnTo>
                      <a:pt x="118" y="160"/>
                    </a:lnTo>
                    <a:lnTo>
                      <a:pt x="81" y="136"/>
                    </a:lnTo>
                    <a:lnTo>
                      <a:pt x="52" y="152"/>
                    </a:lnTo>
                    <a:lnTo>
                      <a:pt x="37" y="184"/>
                    </a:lnTo>
                    <a:lnTo>
                      <a:pt x="7" y="184"/>
                    </a:lnTo>
                    <a:lnTo>
                      <a:pt x="0" y="232"/>
                    </a:lnTo>
                    <a:lnTo>
                      <a:pt x="30" y="248"/>
                    </a:lnTo>
                    <a:lnTo>
                      <a:pt x="15" y="304"/>
                    </a:lnTo>
                    <a:lnTo>
                      <a:pt x="44" y="328"/>
                    </a:lnTo>
                    <a:lnTo>
                      <a:pt x="66" y="32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233"/>
              <p:cNvSpPr>
                <a:spLocks/>
              </p:cNvSpPr>
              <p:nvPr/>
            </p:nvSpPr>
            <p:spPr bwMode="auto">
              <a:xfrm rot="704206">
                <a:off x="7624763" y="4405313"/>
                <a:ext cx="700087" cy="774700"/>
              </a:xfrm>
              <a:custGeom>
                <a:avLst/>
                <a:gdLst/>
                <a:ahLst/>
                <a:cxnLst>
                  <a:cxn ang="0">
                    <a:pos x="96" y="64"/>
                  </a:cxn>
                  <a:cxn ang="0">
                    <a:pos x="59" y="24"/>
                  </a:cxn>
                  <a:cxn ang="0">
                    <a:pos x="44" y="32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22" y="32"/>
                  </a:cxn>
                  <a:cxn ang="0">
                    <a:pos x="37" y="56"/>
                  </a:cxn>
                  <a:cxn ang="0">
                    <a:pos x="15" y="56"/>
                  </a:cxn>
                  <a:cxn ang="0">
                    <a:pos x="22" y="80"/>
                  </a:cxn>
                  <a:cxn ang="0">
                    <a:pos x="44" y="104"/>
                  </a:cxn>
                  <a:cxn ang="0">
                    <a:pos x="74" y="152"/>
                  </a:cxn>
                  <a:cxn ang="0">
                    <a:pos x="103" y="152"/>
                  </a:cxn>
                  <a:cxn ang="0">
                    <a:pos x="133" y="192"/>
                  </a:cxn>
                  <a:cxn ang="0">
                    <a:pos x="148" y="224"/>
                  </a:cxn>
                  <a:cxn ang="0">
                    <a:pos x="177" y="240"/>
                  </a:cxn>
                  <a:cxn ang="0">
                    <a:pos x="199" y="288"/>
                  </a:cxn>
                  <a:cxn ang="0">
                    <a:pos x="251" y="328"/>
                  </a:cxn>
                  <a:cxn ang="0">
                    <a:pos x="251" y="360"/>
                  </a:cxn>
                  <a:cxn ang="0">
                    <a:pos x="303" y="416"/>
                  </a:cxn>
                  <a:cxn ang="0">
                    <a:pos x="340" y="432"/>
                  </a:cxn>
                  <a:cxn ang="0">
                    <a:pos x="317" y="384"/>
                  </a:cxn>
                  <a:cxn ang="0">
                    <a:pos x="325" y="376"/>
                  </a:cxn>
                  <a:cxn ang="0">
                    <a:pos x="347" y="368"/>
                  </a:cxn>
                  <a:cxn ang="0">
                    <a:pos x="362" y="384"/>
                  </a:cxn>
                  <a:cxn ang="0">
                    <a:pos x="369" y="360"/>
                  </a:cxn>
                  <a:cxn ang="0">
                    <a:pos x="347" y="336"/>
                  </a:cxn>
                  <a:cxn ang="0">
                    <a:pos x="288" y="320"/>
                  </a:cxn>
                  <a:cxn ang="0">
                    <a:pos x="266" y="312"/>
                  </a:cxn>
                  <a:cxn ang="0">
                    <a:pos x="244" y="256"/>
                  </a:cxn>
                  <a:cxn ang="0">
                    <a:pos x="229" y="240"/>
                  </a:cxn>
                  <a:cxn ang="0">
                    <a:pos x="251" y="216"/>
                  </a:cxn>
                  <a:cxn ang="0">
                    <a:pos x="273" y="208"/>
                  </a:cxn>
                  <a:cxn ang="0">
                    <a:pos x="229" y="176"/>
                  </a:cxn>
                  <a:cxn ang="0">
                    <a:pos x="170" y="128"/>
                  </a:cxn>
                  <a:cxn ang="0">
                    <a:pos x="140" y="112"/>
                  </a:cxn>
                  <a:cxn ang="0">
                    <a:pos x="96" y="64"/>
                  </a:cxn>
                </a:cxnLst>
                <a:rect l="0" t="0" r="r" b="b"/>
                <a:pathLst>
                  <a:path w="370" h="433">
                    <a:moveTo>
                      <a:pt x="96" y="64"/>
                    </a:moveTo>
                    <a:lnTo>
                      <a:pt x="59" y="24"/>
                    </a:lnTo>
                    <a:lnTo>
                      <a:pt x="44" y="32"/>
                    </a:lnTo>
                    <a:lnTo>
                      <a:pt x="15" y="0"/>
                    </a:lnTo>
                    <a:lnTo>
                      <a:pt x="0" y="16"/>
                    </a:lnTo>
                    <a:lnTo>
                      <a:pt x="22" y="32"/>
                    </a:lnTo>
                    <a:lnTo>
                      <a:pt x="37" y="56"/>
                    </a:lnTo>
                    <a:lnTo>
                      <a:pt x="15" y="56"/>
                    </a:lnTo>
                    <a:lnTo>
                      <a:pt x="22" y="80"/>
                    </a:lnTo>
                    <a:lnTo>
                      <a:pt x="44" y="104"/>
                    </a:lnTo>
                    <a:lnTo>
                      <a:pt x="74" y="152"/>
                    </a:lnTo>
                    <a:lnTo>
                      <a:pt x="103" y="152"/>
                    </a:lnTo>
                    <a:lnTo>
                      <a:pt x="133" y="192"/>
                    </a:lnTo>
                    <a:lnTo>
                      <a:pt x="148" y="224"/>
                    </a:lnTo>
                    <a:lnTo>
                      <a:pt x="177" y="240"/>
                    </a:lnTo>
                    <a:lnTo>
                      <a:pt x="199" y="288"/>
                    </a:lnTo>
                    <a:lnTo>
                      <a:pt x="251" y="328"/>
                    </a:lnTo>
                    <a:lnTo>
                      <a:pt x="251" y="360"/>
                    </a:lnTo>
                    <a:lnTo>
                      <a:pt x="303" y="416"/>
                    </a:lnTo>
                    <a:lnTo>
                      <a:pt x="340" y="432"/>
                    </a:lnTo>
                    <a:lnTo>
                      <a:pt x="317" y="384"/>
                    </a:lnTo>
                    <a:lnTo>
                      <a:pt x="325" y="376"/>
                    </a:lnTo>
                    <a:lnTo>
                      <a:pt x="347" y="368"/>
                    </a:lnTo>
                    <a:lnTo>
                      <a:pt x="362" y="384"/>
                    </a:lnTo>
                    <a:lnTo>
                      <a:pt x="369" y="360"/>
                    </a:lnTo>
                    <a:lnTo>
                      <a:pt x="347" y="336"/>
                    </a:lnTo>
                    <a:lnTo>
                      <a:pt x="288" y="320"/>
                    </a:lnTo>
                    <a:lnTo>
                      <a:pt x="266" y="312"/>
                    </a:lnTo>
                    <a:lnTo>
                      <a:pt x="244" y="256"/>
                    </a:lnTo>
                    <a:lnTo>
                      <a:pt x="229" y="240"/>
                    </a:lnTo>
                    <a:lnTo>
                      <a:pt x="251" y="216"/>
                    </a:lnTo>
                    <a:lnTo>
                      <a:pt x="273" y="208"/>
                    </a:lnTo>
                    <a:lnTo>
                      <a:pt x="229" y="176"/>
                    </a:lnTo>
                    <a:lnTo>
                      <a:pt x="170" y="128"/>
                    </a:lnTo>
                    <a:lnTo>
                      <a:pt x="140" y="112"/>
                    </a:lnTo>
                    <a:lnTo>
                      <a:pt x="96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234"/>
              <p:cNvSpPr>
                <a:spLocks/>
              </p:cNvSpPr>
              <p:nvPr/>
            </p:nvSpPr>
            <p:spPr bwMode="auto">
              <a:xfrm rot="704206">
                <a:off x="8662988" y="1455738"/>
                <a:ext cx="87312" cy="18732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40"/>
                  </a:cxn>
                  <a:cxn ang="0">
                    <a:pos x="0" y="88"/>
                  </a:cxn>
                  <a:cxn ang="0">
                    <a:pos x="22" y="104"/>
                  </a:cxn>
                  <a:cxn ang="0">
                    <a:pos x="29" y="56"/>
                  </a:cxn>
                  <a:cxn ang="0">
                    <a:pos x="44" y="48"/>
                  </a:cxn>
                  <a:cxn ang="0">
                    <a:pos x="44" y="0"/>
                  </a:cxn>
                </a:cxnLst>
                <a:rect l="0" t="0" r="r" b="b"/>
                <a:pathLst>
                  <a:path w="45" h="105">
                    <a:moveTo>
                      <a:pt x="44" y="0"/>
                    </a:moveTo>
                    <a:lnTo>
                      <a:pt x="0" y="40"/>
                    </a:lnTo>
                    <a:lnTo>
                      <a:pt x="0" y="88"/>
                    </a:lnTo>
                    <a:lnTo>
                      <a:pt x="22" y="104"/>
                    </a:lnTo>
                    <a:lnTo>
                      <a:pt x="29" y="56"/>
                    </a:lnTo>
                    <a:lnTo>
                      <a:pt x="44" y="48"/>
                    </a:lnTo>
                    <a:lnTo>
                      <a:pt x="4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235"/>
              <p:cNvSpPr>
                <a:spLocks/>
              </p:cNvSpPr>
              <p:nvPr/>
            </p:nvSpPr>
            <p:spPr bwMode="auto">
              <a:xfrm rot="704206">
                <a:off x="7667625" y="1466850"/>
                <a:ext cx="80962" cy="173038"/>
              </a:xfrm>
              <a:custGeom>
                <a:avLst/>
                <a:gdLst/>
                <a:ahLst/>
                <a:cxnLst>
                  <a:cxn ang="0">
                    <a:pos x="43" y="24"/>
                  </a:cxn>
                  <a:cxn ang="0">
                    <a:pos x="29" y="64"/>
                  </a:cxn>
                  <a:cxn ang="0">
                    <a:pos x="36" y="96"/>
                  </a:cxn>
                  <a:cxn ang="0">
                    <a:pos x="22" y="96"/>
                  </a:cxn>
                  <a:cxn ang="0">
                    <a:pos x="0" y="40"/>
                  </a:cxn>
                  <a:cxn ang="0">
                    <a:pos x="29" y="0"/>
                  </a:cxn>
                  <a:cxn ang="0">
                    <a:pos x="43" y="24"/>
                  </a:cxn>
                </a:cxnLst>
                <a:rect l="0" t="0" r="r" b="b"/>
                <a:pathLst>
                  <a:path w="44" h="97">
                    <a:moveTo>
                      <a:pt x="43" y="24"/>
                    </a:moveTo>
                    <a:lnTo>
                      <a:pt x="29" y="64"/>
                    </a:lnTo>
                    <a:lnTo>
                      <a:pt x="36" y="96"/>
                    </a:lnTo>
                    <a:lnTo>
                      <a:pt x="22" y="96"/>
                    </a:lnTo>
                    <a:lnTo>
                      <a:pt x="0" y="40"/>
                    </a:lnTo>
                    <a:lnTo>
                      <a:pt x="29" y="0"/>
                    </a:lnTo>
                    <a:lnTo>
                      <a:pt x="43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236"/>
              <p:cNvSpPr>
                <a:spLocks/>
              </p:cNvSpPr>
              <p:nvPr/>
            </p:nvSpPr>
            <p:spPr bwMode="auto">
              <a:xfrm rot="704206">
                <a:off x="7564438" y="2025650"/>
                <a:ext cx="41275" cy="4286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1" y="24"/>
                  </a:cxn>
                  <a:cxn ang="0">
                    <a:pos x="21" y="0"/>
                  </a:cxn>
                  <a:cxn ang="0">
                    <a:pos x="7" y="0"/>
                  </a:cxn>
                  <a:cxn ang="0">
                    <a:pos x="0" y="24"/>
                  </a:cxn>
                </a:cxnLst>
                <a:rect l="0" t="0" r="r" b="b"/>
                <a:pathLst>
                  <a:path w="22" h="25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7" y="0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237"/>
              <p:cNvSpPr>
                <a:spLocks/>
              </p:cNvSpPr>
              <p:nvPr/>
            </p:nvSpPr>
            <p:spPr bwMode="auto">
              <a:xfrm rot="704206">
                <a:off x="8799513" y="3208338"/>
                <a:ext cx="100012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9" y="0"/>
                  </a:cxn>
                  <a:cxn ang="0">
                    <a:pos x="51" y="16"/>
                  </a:cxn>
                  <a:cxn ang="0">
                    <a:pos x="22" y="24"/>
                  </a:cxn>
                  <a:cxn ang="0">
                    <a:pos x="0" y="16"/>
                  </a:cxn>
                </a:cxnLst>
                <a:rect l="0" t="0" r="r" b="b"/>
                <a:pathLst>
                  <a:path w="52" h="25">
                    <a:moveTo>
                      <a:pt x="0" y="16"/>
                    </a:moveTo>
                    <a:lnTo>
                      <a:pt x="29" y="0"/>
                    </a:lnTo>
                    <a:lnTo>
                      <a:pt x="51" y="16"/>
                    </a:lnTo>
                    <a:lnTo>
                      <a:pt x="22" y="24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238"/>
              <p:cNvSpPr>
                <a:spLocks/>
              </p:cNvSpPr>
              <p:nvPr/>
            </p:nvSpPr>
            <p:spPr bwMode="auto">
              <a:xfrm rot="704206">
                <a:off x="8688388" y="4086225"/>
                <a:ext cx="69850" cy="44450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36" y="8"/>
                  </a:cxn>
                  <a:cxn ang="0">
                    <a:pos x="0" y="0"/>
                  </a:cxn>
                  <a:cxn ang="0">
                    <a:pos x="14" y="24"/>
                  </a:cxn>
                </a:cxnLst>
                <a:rect l="0" t="0" r="r" b="b"/>
                <a:pathLst>
                  <a:path w="37" h="25">
                    <a:moveTo>
                      <a:pt x="14" y="24"/>
                    </a:moveTo>
                    <a:lnTo>
                      <a:pt x="36" y="8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239"/>
              <p:cNvSpPr>
                <a:spLocks/>
              </p:cNvSpPr>
              <p:nvPr/>
            </p:nvSpPr>
            <p:spPr bwMode="auto">
              <a:xfrm rot="704206">
                <a:off x="8713788" y="4133850"/>
                <a:ext cx="44450" cy="1031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2" y="0"/>
                  </a:cxn>
                  <a:cxn ang="0">
                    <a:pos x="15" y="56"/>
                  </a:cxn>
                  <a:cxn ang="0">
                    <a:pos x="0" y="8"/>
                  </a:cxn>
                </a:cxnLst>
                <a:rect l="0" t="0" r="r" b="b"/>
                <a:pathLst>
                  <a:path w="23" h="57">
                    <a:moveTo>
                      <a:pt x="0" y="8"/>
                    </a:moveTo>
                    <a:lnTo>
                      <a:pt x="22" y="0"/>
                    </a:lnTo>
                    <a:lnTo>
                      <a:pt x="15" y="56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240"/>
              <p:cNvSpPr>
                <a:spLocks/>
              </p:cNvSpPr>
              <p:nvPr/>
            </p:nvSpPr>
            <p:spPr bwMode="auto">
              <a:xfrm rot="704206">
                <a:off x="8718550" y="4264025"/>
                <a:ext cx="44450" cy="60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2"/>
                  </a:cxn>
                  <a:cxn ang="0">
                    <a:pos x="23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8" y="32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241"/>
              <p:cNvSpPr>
                <a:spLocks/>
              </p:cNvSpPr>
              <p:nvPr/>
            </p:nvSpPr>
            <p:spPr bwMode="auto">
              <a:xfrm rot="704206">
                <a:off x="8653463" y="4117975"/>
                <a:ext cx="285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4" y="16"/>
                  </a:cxn>
                  <a:cxn ang="0">
                    <a:pos x="0" y="0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14" y="0"/>
                    </a:lnTo>
                    <a:lnTo>
                      <a:pt x="14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242"/>
              <p:cNvSpPr>
                <a:spLocks/>
              </p:cNvSpPr>
              <p:nvPr/>
            </p:nvSpPr>
            <p:spPr bwMode="auto">
              <a:xfrm rot="704206">
                <a:off x="8737600" y="4340225"/>
                <a:ext cx="30162" cy="317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0"/>
                  </a:cxn>
                  <a:cxn ang="0">
                    <a:pos x="15" y="16"/>
                  </a:cxn>
                  <a:cxn ang="0">
                    <a:pos x="0" y="16"/>
                  </a:cxn>
                </a:cxnLst>
                <a:rect l="0" t="0" r="r" b="b"/>
                <a:pathLst>
                  <a:path w="16" h="17">
                    <a:moveTo>
                      <a:pt x="0" y="16"/>
                    </a:moveTo>
                    <a:lnTo>
                      <a:pt x="8" y="0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243"/>
              <p:cNvSpPr>
                <a:spLocks/>
              </p:cNvSpPr>
              <p:nvPr/>
            </p:nvSpPr>
            <p:spPr bwMode="auto">
              <a:xfrm rot="704206">
                <a:off x="8742363" y="4384675"/>
                <a:ext cx="28575" cy="28575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0" y="16"/>
                  </a:cxn>
                </a:cxnLst>
                <a:rect l="0" t="0" r="r" b="b"/>
                <a:pathLst>
                  <a:path w="14" h="17">
                    <a:moveTo>
                      <a:pt x="0" y="1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244"/>
              <p:cNvSpPr>
                <a:spLocks/>
              </p:cNvSpPr>
              <p:nvPr/>
            </p:nvSpPr>
            <p:spPr bwMode="auto">
              <a:xfrm rot="704206">
                <a:off x="8743950" y="4621213"/>
                <a:ext cx="30162" cy="730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40"/>
                  </a:cxn>
                  <a:cxn ang="0">
                    <a:pos x="0" y="32"/>
                  </a:cxn>
                  <a:cxn ang="0">
                    <a:pos x="8" y="0"/>
                  </a:cxn>
                </a:cxnLst>
                <a:rect l="0" t="0" r="r" b="b"/>
                <a:pathLst>
                  <a:path w="16" h="41">
                    <a:moveTo>
                      <a:pt x="8" y="0"/>
                    </a:moveTo>
                    <a:lnTo>
                      <a:pt x="15" y="40"/>
                    </a:lnTo>
                    <a:lnTo>
                      <a:pt x="0" y="32"/>
                    </a:lnTo>
                    <a:lnTo>
                      <a:pt x="8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245"/>
              <p:cNvSpPr>
                <a:spLocks/>
              </p:cNvSpPr>
              <p:nvPr/>
            </p:nvSpPr>
            <p:spPr bwMode="auto">
              <a:xfrm rot="704206">
                <a:off x="8689975" y="4799013"/>
                <a:ext cx="42862" cy="117475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64"/>
                  </a:cxn>
                  <a:cxn ang="0">
                    <a:pos x="22" y="4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56"/>
                  </a:cxn>
                </a:cxnLst>
                <a:rect l="0" t="0" r="r" b="b"/>
                <a:pathLst>
                  <a:path w="23" h="65">
                    <a:moveTo>
                      <a:pt x="0" y="56"/>
                    </a:moveTo>
                    <a:lnTo>
                      <a:pt x="15" y="64"/>
                    </a:lnTo>
                    <a:lnTo>
                      <a:pt x="22" y="4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246"/>
              <p:cNvSpPr>
                <a:spLocks/>
              </p:cNvSpPr>
              <p:nvPr/>
            </p:nvSpPr>
            <p:spPr bwMode="auto">
              <a:xfrm rot="704206">
                <a:off x="8577263" y="4954588"/>
                <a:ext cx="71437" cy="203200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30" y="0"/>
                  </a:cxn>
                  <a:cxn ang="0">
                    <a:pos x="37" y="32"/>
                  </a:cxn>
                  <a:cxn ang="0">
                    <a:pos x="30" y="48"/>
                  </a:cxn>
                  <a:cxn ang="0">
                    <a:pos x="30" y="96"/>
                  </a:cxn>
                  <a:cxn ang="0">
                    <a:pos x="22" y="112"/>
                  </a:cxn>
                  <a:cxn ang="0">
                    <a:pos x="15" y="80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15" y="16"/>
                  </a:cxn>
                  <a:cxn ang="0">
                    <a:pos x="22" y="24"/>
                  </a:cxn>
                </a:cxnLst>
                <a:rect l="0" t="0" r="r" b="b"/>
                <a:pathLst>
                  <a:path w="38" h="113">
                    <a:moveTo>
                      <a:pt x="22" y="24"/>
                    </a:moveTo>
                    <a:lnTo>
                      <a:pt x="30" y="0"/>
                    </a:lnTo>
                    <a:lnTo>
                      <a:pt x="37" y="32"/>
                    </a:lnTo>
                    <a:lnTo>
                      <a:pt x="30" y="48"/>
                    </a:lnTo>
                    <a:lnTo>
                      <a:pt x="30" y="96"/>
                    </a:lnTo>
                    <a:lnTo>
                      <a:pt x="22" y="112"/>
                    </a:lnTo>
                    <a:lnTo>
                      <a:pt x="15" y="80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15" y="16"/>
                    </a:lnTo>
                    <a:lnTo>
                      <a:pt x="22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247"/>
              <p:cNvSpPr>
                <a:spLocks/>
              </p:cNvSpPr>
              <p:nvPr/>
            </p:nvSpPr>
            <p:spPr bwMode="auto">
              <a:xfrm rot="704206">
                <a:off x="8528050" y="5160963"/>
                <a:ext cx="44450" cy="101600"/>
              </a:xfrm>
              <a:custGeom>
                <a:avLst/>
                <a:gdLst/>
                <a:ahLst/>
                <a:cxnLst>
                  <a:cxn ang="0">
                    <a:pos x="15" y="56"/>
                  </a:cxn>
                  <a:cxn ang="0">
                    <a:pos x="23" y="24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0" y="32"/>
                  </a:cxn>
                  <a:cxn ang="0">
                    <a:pos x="8" y="56"/>
                  </a:cxn>
                  <a:cxn ang="0">
                    <a:pos x="15" y="56"/>
                  </a:cxn>
                </a:cxnLst>
                <a:rect l="0" t="0" r="r" b="b"/>
                <a:pathLst>
                  <a:path w="24" h="57">
                    <a:moveTo>
                      <a:pt x="15" y="56"/>
                    </a:moveTo>
                    <a:lnTo>
                      <a:pt x="23" y="24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8" y="56"/>
                    </a:lnTo>
                    <a:lnTo>
                      <a:pt x="15" y="5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248"/>
              <p:cNvSpPr>
                <a:spLocks/>
              </p:cNvSpPr>
              <p:nvPr/>
            </p:nvSpPr>
            <p:spPr bwMode="auto">
              <a:xfrm rot="704206">
                <a:off x="8391525" y="2987675"/>
                <a:ext cx="60325" cy="130175"/>
              </a:xfrm>
              <a:custGeom>
                <a:avLst/>
                <a:gdLst/>
                <a:ahLst/>
                <a:cxnLst>
                  <a:cxn ang="0">
                    <a:pos x="29" y="40"/>
                  </a:cxn>
                  <a:cxn ang="0">
                    <a:pos x="29" y="8"/>
                  </a:cxn>
                  <a:cxn ang="0">
                    <a:pos x="15" y="0"/>
                  </a:cxn>
                  <a:cxn ang="0">
                    <a:pos x="0" y="32"/>
                  </a:cxn>
                  <a:cxn ang="0">
                    <a:pos x="29" y="72"/>
                  </a:cxn>
                  <a:cxn ang="0">
                    <a:pos x="29" y="40"/>
                  </a:cxn>
                </a:cxnLst>
                <a:rect l="0" t="0" r="r" b="b"/>
                <a:pathLst>
                  <a:path w="30" h="73">
                    <a:moveTo>
                      <a:pt x="29" y="40"/>
                    </a:moveTo>
                    <a:lnTo>
                      <a:pt x="29" y="8"/>
                    </a:lnTo>
                    <a:lnTo>
                      <a:pt x="15" y="0"/>
                    </a:lnTo>
                    <a:lnTo>
                      <a:pt x="0" y="32"/>
                    </a:lnTo>
                    <a:lnTo>
                      <a:pt x="29" y="72"/>
                    </a:lnTo>
                    <a:lnTo>
                      <a:pt x="29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249"/>
              <p:cNvSpPr>
                <a:spLocks/>
              </p:cNvSpPr>
              <p:nvPr/>
            </p:nvSpPr>
            <p:spPr bwMode="auto">
              <a:xfrm rot="704206">
                <a:off x="6486525" y="2363788"/>
                <a:ext cx="114300" cy="8731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9" y="16"/>
                  </a:cxn>
                  <a:cxn ang="0">
                    <a:pos x="44" y="0"/>
                  </a:cxn>
                  <a:cxn ang="0">
                    <a:pos x="7" y="0"/>
                  </a:cxn>
                  <a:cxn ang="0">
                    <a:pos x="0" y="48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lnTo>
                      <a:pt x="59" y="16"/>
                    </a:lnTo>
                    <a:lnTo>
                      <a:pt x="44" y="0"/>
                    </a:lnTo>
                    <a:lnTo>
                      <a:pt x="7" y="0"/>
                    </a:lnTo>
                    <a:lnTo>
                      <a:pt x="0" y="48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250"/>
              <p:cNvSpPr>
                <a:spLocks/>
              </p:cNvSpPr>
              <p:nvPr/>
            </p:nvSpPr>
            <p:spPr bwMode="auto">
              <a:xfrm rot="704206">
                <a:off x="6426200" y="2330450"/>
                <a:ext cx="58737" cy="5715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23" y="8"/>
                  </a:cxn>
                  <a:cxn ang="0">
                    <a:pos x="8" y="0"/>
                  </a:cxn>
                  <a:cxn ang="0">
                    <a:pos x="0" y="24"/>
                  </a:cxn>
                  <a:cxn ang="0">
                    <a:pos x="30" y="32"/>
                  </a:cxn>
                </a:cxnLst>
                <a:rect l="0" t="0" r="r" b="b"/>
                <a:pathLst>
                  <a:path w="31" h="33">
                    <a:moveTo>
                      <a:pt x="30" y="32"/>
                    </a:moveTo>
                    <a:lnTo>
                      <a:pt x="23" y="8"/>
                    </a:lnTo>
                    <a:lnTo>
                      <a:pt x="8" y="0"/>
                    </a:lnTo>
                    <a:lnTo>
                      <a:pt x="0" y="24"/>
                    </a:lnTo>
                    <a:lnTo>
                      <a:pt x="30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251"/>
              <p:cNvSpPr>
                <a:spLocks/>
              </p:cNvSpPr>
              <p:nvPr/>
            </p:nvSpPr>
            <p:spPr bwMode="auto">
              <a:xfrm rot="704206">
                <a:off x="6270625" y="2109788"/>
                <a:ext cx="209550" cy="2159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88"/>
                  </a:cxn>
                  <a:cxn ang="0">
                    <a:pos x="37" y="120"/>
                  </a:cxn>
                  <a:cxn ang="0">
                    <a:pos x="59" y="120"/>
                  </a:cxn>
                  <a:cxn ang="0">
                    <a:pos x="110" y="48"/>
                  </a:cxn>
                  <a:cxn ang="0">
                    <a:pos x="110" y="0"/>
                  </a:cxn>
                  <a:cxn ang="0">
                    <a:pos x="37" y="0"/>
                  </a:cxn>
                  <a:cxn ang="0">
                    <a:pos x="29" y="24"/>
                  </a:cxn>
                  <a:cxn ang="0">
                    <a:pos x="37" y="40"/>
                  </a:cxn>
                  <a:cxn ang="0">
                    <a:pos x="15" y="40"/>
                  </a:cxn>
                  <a:cxn ang="0">
                    <a:pos x="0" y="64"/>
                  </a:cxn>
                </a:cxnLst>
                <a:rect l="0" t="0" r="r" b="b"/>
                <a:pathLst>
                  <a:path w="111" h="121">
                    <a:moveTo>
                      <a:pt x="0" y="64"/>
                    </a:moveTo>
                    <a:lnTo>
                      <a:pt x="0" y="88"/>
                    </a:lnTo>
                    <a:lnTo>
                      <a:pt x="37" y="120"/>
                    </a:lnTo>
                    <a:lnTo>
                      <a:pt x="59" y="120"/>
                    </a:lnTo>
                    <a:lnTo>
                      <a:pt x="110" y="48"/>
                    </a:lnTo>
                    <a:lnTo>
                      <a:pt x="110" y="0"/>
                    </a:lnTo>
                    <a:lnTo>
                      <a:pt x="37" y="0"/>
                    </a:lnTo>
                    <a:lnTo>
                      <a:pt x="29" y="24"/>
                    </a:lnTo>
                    <a:lnTo>
                      <a:pt x="37" y="40"/>
                    </a:lnTo>
                    <a:lnTo>
                      <a:pt x="15" y="40"/>
                    </a:lnTo>
                    <a:lnTo>
                      <a:pt x="0" y="6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252"/>
              <p:cNvSpPr>
                <a:spLocks/>
              </p:cNvSpPr>
              <p:nvPr/>
            </p:nvSpPr>
            <p:spPr bwMode="auto">
              <a:xfrm rot="704206">
                <a:off x="6521450" y="2054225"/>
                <a:ext cx="168275" cy="10318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9" y="24"/>
                  </a:cxn>
                  <a:cxn ang="0">
                    <a:pos x="65" y="0"/>
                  </a:cxn>
                  <a:cxn ang="0">
                    <a:pos x="87" y="16"/>
                  </a:cxn>
                  <a:cxn ang="0">
                    <a:pos x="44" y="56"/>
                  </a:cxn>
                  <a:cxn ang="0">
                    <a:pos x="15" y="56"/>
                  </a:cxn>
                  <a:cxn ang="0">
                    <a:pos x="0" y="24"/>
                  </a:cxn>
                </a:cxnLst>
                <a:rect l="0" t="0" r="r" b="b"/>
                <a:pathLst>
                  <a:path w="88" h="57">
                    <a:moveTo>
                      <a:pt x="0" y="24"/>
                    </a:moveTo>
                    <a:lnTo>
                      <a:pt x="29" y="24"/>
                    </a:lnTo>
                    <a:lnTo>
                      <a:pt x="65" y="0"/>
                    </a:lnTo>
                    <a:lnTo>
                      <a:pt x="87" y="16"/>
                    </a:lnTo>
                    <a:lnTo>
                      <a:pt x="44" y="56"/>
                    </a:lnTo>
                    <a:lnTo>
                      <a:pt x="15" y="56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253"/>
              <p:cNvSpPr>
                <a:spLocks/>
              </p:cNvSpPr>
              <p:nvPr/>
            </p:nvSpPr>
            <p:spPr bwMode="auto">
              <a:xfrm rot="704206">
                <a:off x="6219825" y="2239963"/>
                <a:ext cx="41275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4"/>
                  </a:cxn>
                  <a:cxn ang="0">
                    <a:pos x="7" y="24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21" y="24"/>
                    </a:lnTo>
                    <a:lnTo>
                      <a:pt x="7" y="24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254"/>
              <p:cNvSpPr>
                <a:spLocks/>
              </p:cNvSpPr>
              <p:nvPr/>
            </p:nvSpPr>
            <p:spPr bwMode="auto">
              <a:xfrm rot="704206">
                <a:off x="6151563" y="2695575"/>
                <a:ext cx="57150" cy="4445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3" y="24"/>
                  </a:cxn>
                  <a:cxn ang="0">
                    <a:pos x="30" y="0"/>
                  </a:cxn>
                  <a:cxn ang="0">
                    <a:pos x="8" y="0"/>
                  </a:cxn>
                  <a:cxn ang="0">
                    <a:pos x="0" y="16"/>
                  </a:cxn>
                </a:cxnLst>
                <a:rect l="0" t="0" r="r" b="b"/>
                <a:pathLst>
                  <a:path w="31" h="25">
                    <a:moveTo>
                      <a:pt x="0" y="16"/>
                    </a:moveTo>
                    <a:lnTo>
                      <a:pt x="23" y="24"/>
                    </a:lnTo>
                    <a:lnTo>
                      <a:pt x="30" y="0"/>
                    </a:lnTo>
                    <a:lnTo>
                      <a:pt x="8" y="0"/>
                    </a:lnTo>
                    <a:lnTo>
                      <a:pt x="0" y="16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255"/>
              <p:cNvSpPr>
                <a:spLocks/>
              </p:cNvSpPr>
              <p:nvPr/>
            </p:nvSpPr>
            <p:spPr bwMode="auto">
              <a:xfrm rot="704206">
                <a:off x="5526088" y="2595563"/>
                <a:ext cx="60325" cy="619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5" y="32"/>
                  </a:cxn>
                  <a:cxn ang="0">
                    <a:pos x="30" y="16"/>
                  </a:cxn>
                  <a:cxn ang="0">
                    <a:pos x="30" y="0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31" h="33">
                    <a:moveTo>
                      <a:pt x="0" y="24"/>
                    </a:moveTo>
                    <a:lnTo>
                      <a:pt x="15" y="32"/>
                    </a:lnTo>
                    <a:lnTo>
                      <a:pt x="30" y="16"/>
                    </a:lnTo>
                    <a:lnTo>
                      <a:pt x="30" y="0"/>
                    </a:lnTo>
                    <a:lnTo>
                      <a:pt x="0" y="8"/>
                    </a:lnTo>
                    <a:lnTo>
                      <a:pt x="0" y="24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256"/>
              <p:cNvSpPr>
                <a:spLocks/>
              </p:cNvSpPr>
              <p:nvPr/>
            </p:nvSpPr>
            <p:spPr bwMode="auto">
              <a:xfrm rot="704206">
                <a:off x="3424238" y="2289175"/>
                <a:ext cx="41275" cy="58738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21" y="16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14" y="32"/>
                  </a:cxn>
                </a:cxnLst>
                <a:rect l="0" t="0" r="r" b="b"/>
                <a:pathLst>
                  <a:path w="22" h="33">
                    <a:moveTo>
                      <a:pt x="14" y="32"/>
                    </a:moveTo>
                    <a:lnTo>
                      <a:pt x="21" y="16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14" y="3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10"/>
              <p:cNvSpPr>
                <a:spLocks/>
              </p:cNvSpPr>
              <p:nvPr/>
            </p:nvSpPr>
            <p:spPr bwMode="auto">
              <a:xfrm rot="704206">
                <a:off x="7243470" y="5190808"/>
                <a:ext cx="276783" cy="68519"/>
              </a:xfrm>
              <a:custGeom>
                <a:avLst/>
                <a:gdLst/>
                <a:ahLst/>
                <a:cxnLst>
                  <a:cxn ang="0">
                    <a:pos x="155" y="32"/>
                  </a:cxn>
                  <a:cxn ang="0">
                    <a:pos x="155" y="32"/>
                  </a:cxn>
                  <a:cxn ang="0">
                    <a:pos x="162" y="24"/>
                  </a:cxn>
                  <a:cxn ang="0">
                    <a:pos x="147" y="0"/>
                  </a:cxn>
                  <a:cxn ang="0">
                    <a:pos x="133" y="0"/>
                  </a:cxn>
                  <a:cxn ang="0">
                    <a:pos x="103" y="8"/>
                  </a:cxn>
                  <a:cxn ang="0">
                    <a:pos x="66" y="0"/>
                  </a:cxn>
                  <a:cxn ang="0">
                    <a:pos x="37" y="16"/>
                  </a:cxn>
                  <a:cxn ang="0">
                    <a:pos x="0" y="40"/>
                  </a:cxn>
                </a:cxnLst>
                <a:rect l="0" t="0" r="r" b="b"/>
                <a:pathLst>
                  <a:path w="163" h="41">
                    <a:moveTo>
                      <a:pt x="155" y="32"/>
                    </a:moveTo>
                    <a:lnTo>
                      <a:pt x="155" y="32"/>
                    </a:lnTo>
                    <a:lnTo>
                      <a:pt x="162" y="24"/>
                    </a:lnTo>
                    <a:lnTo>
                      <a:pt x="147" y="0"/>
                    </a:lnTo>
                    <a:lnTo>
                      <a:pt x="133" y="0"/>
                    </a:lnTo>
                    <a:lnTo>
                      <a:pt x="103" y="8"/>
                    </a:lnTo>
                    <a:lnTo>
                      <a:pt x="66" y="0"/>
                    </a:lnTo>
                    <a:lnTo>
                      <a:pt x="37" y="16"/>
                    </a:lnTo>
                    <a:lnTo>
                      <a:pt x="0" y="4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8"/>
              <p:cNvSpPr>
                <a:spLocks/>
              </p:cNvSpPr>
              <p:nvPr/>
            </p:nvSpPr>
            <p:spPr bwMode="auto">
              <a:xfrm rot="704206">
                <a:off x="6202363" y="4487863"/>
                <a:ext cx="1106487" cy="746125"/>
              </a:xfrm>
              <a:custGeom>
                <a:avLst/>
                <a:gdLst/>
                <a:ahLst/>
                <a:cxnLst>
                  <a:cxn ang="0">
                    <a:pos x="362" y="16"/>
                  </a:cxn>
                  <a:cxn ang="0">
                    <a:pos x="399" y="0"/>
                  </a:cxn>
                  <a:cxn ang="0">
                    <a:pos x="428" y="8"/>
                  </a:cxn>
                  <a:cxn ang="0">
                    <a:pos x="406" y="64"/>
                  </a:cxn>
                  <a:cxn ang="0">
                    <a:pos x="406" y="88"/>
                  </a:cxn>
                  <a:cxn ang="0">
                    <a:pos x="399" y="104"/>
                  </a:cxn>
                  <a:cxn ang="0">
                    <a:pos x="413" y="128"/>
                  </a:cxn>
                  <a:cxn ang="0">
                    <a:pos x="435" y="120"/>
                  </a:cxn>
                  <a:cxn ang="0">
                    <a:pos x="465" y="144"/>
                  </a:cxn>
                  <a:cxn ang="0">
                    <a:pos x="495" y="120"/>
                  </a:cxn>
                  <a:cxn ang="0">
                    <a:pos x="509" y="80"/>
                  </a:cxn>
                  <a:cxn ang="0">
                    <a:pos x="539" y="80"/>
                  </a:cxn>
                  <a:cxn ang="0">
                    <a:pos x="546" y="48"/>
                  </a:cxn>
                  <a:cxn ang="0">
                    <a:pos x="568" y="80"/>
                  </a:cxn>
                  <a:cxn ang="0">
                    <a:pos x="576" y="120"/>
                  </a:cxn>
                  <a:cxn ang="0">
                    <a:pos x="539" y="136"/>
                  </a:cxn>
                  <a:cxn ang="0">
                    <a:pos x="554" y="160"/>
                  </a:cxn>
                  <a:cxn ang="0">
                    <a:pos x="531" y="176"/>
                  </a:cxn>
                  <a:cxn ang="0">
                    <a:pos x="531" y="208"/>
                  </a:cxn>
                  <a:cxn ang="0">
                    <a:pos x="509" y="232"/>
                  </a:cxn>
                  <a:cxn ang="0">
                    <a:pos x="517" y="240"/>
                  </a:cxn>
                  <a:cxn ang="0">
                    <a:pos x="517" y="296"/>
                  </a:cxn>
                  <a:cxn ang="0">
                    <a:pos x="561" y="304"/>
                  </a:cxn>
                  <a:cxn ang="0">
                    <a:pos x="583" y="360"/>
                  </a:cxn>
                  <a:cxn ang="0">
                    <a:pos x="568" y="400"/>
                  </a:cxn>
                  <a:cxn ang="0">
                    <a:pos x="450" y="416"/>
                  </a:cxn>
                  <a:cxn ang="0">
                    <a:pos x="273" y="264"/>
                  </a:cxn>
                  <a:cxn ang="0">
                    <a:pos x="229" y="272"/>
                  </a:cxn>
                  <a:cxn ang="0">
                    <a:pos x="155" y="312"/>
                  </a:cxn>
                  <a:cxn ang="0">
                    <a:pos x="125" y="280"/>
                  </a:cxn>
                  <a:cxn ang="0">
                    <a:pos x="125" y="248"/>
                  </a:cxn>
                  <a:cxn ang="0">
                    <a:pos x="103" y="224"/>
                  </a:cxn>
                  <a:cxn ang="0">
                    <a:pos x="103" y="192"/>
                  </a:cxn>
                  <a:cxn ang="0">
                    <a:pos x="81" y="200"/>
                  </a:cxn>
                  <a:cxn ang="0">
                    <a:pos x="66" y="168"/>
                  </a:cxn>
                  <a:cxn ang="0">
                    <a:pos x="30" y="208"/>
                  </a:cxn>
                  <a:cxn ang="0">
                    <a:pos x="37" y="160"/>
                  </a:cxn>
                  <a:cxn ang="0">
                    <a:pos x="0" y="160"/>
                  </a:cxn>
                  <a:cxn ang="0">
                    <a:pos x="0" y="136"/>
                  </a:cxn>
                  <a:cxn ang="0">
                    <a:pos x="37" y="120"/>
                  </a:cxn>
                  <a:cxn ang="0">
                    <a:pos x="59" y="136"/>
                  </a:cxn>
                  <a:cxn ang="0">
                    <a:pos x="74" y="120"/>
                  </a:cxn>
                  <a:cxn ang="0">
                    <a:pos x="103" y="128"/>
                  </a:cxn>
                  <a:cxn ang="0">
                    <a:pos x="133" y="112"/>
                  </a:cxn>
                  <a:cxn ang="0">
                    <a:pos x="170" y="136"/>
                  </a:cxn>
                  <a:cxn ang="0">
                    <a:pos x="192" y="120"/>
                  </a:cxn>
                  <a:cxn ang="0">
                    <a:pos x="229" y="120"/>
                  </a:cxn>
                  <a:cxn ang="0">
                    <a:pos x="244" y="104"/>
                  </a:cxn>
                  <a:cxn ang="0">
                    <a:pos x="280" y="80"/>
                  </a:cxn>
                  <a:cxn ang="0">
                    <a:pos x="310" y="80"/>
                  </a:cxn>
                  <a:cxn ang="0">
                    <a:pos x="317" y="40"/>
                  </a:cxn>
                  <a:cxn ang="0">
                    <a:pos x="362" y="16"/>
                  </a:cxn>
                </a:cxnLst>
                <a:rect l="0" t="0" r="r" b="b"/>
                <a:pathLst>
                  <a:path w="584" h="417">
                    <a:moveTo>
                      <a:pt x="362" y="16"/>
                    </a:moveTo>
                    <a:lnTo>
                      <a:pt x="399" y="0"/>
                    </a:lnTo>
                    <a:lnTo>
                      <a:pt x="428" y="8"/>
                    </a:lnTo>
                    <a:lnTo>
                      <a:pt x="406" y="64"/>
                    </a:lnTo>
                    <a:lnTo>
                      <a:pt x="406" y="88"/>
                    </a:lnTo>
                    <a:lnTo>
                      <a:pt x="399" y="104"/>
                    </a:lnTo>
                    <a:lnTo>
                      <a:pt x="413" y="128"/>
                    </a:lnTo>
                    <a:lnTo>
                      <a:pt x="435" y="120"/>
                    </a:lnTo>
                    <a:lnTo>
                      <a:pt x="465" y="144"/>
                    </a:lnTo>
                    <a:lnTo>
                      <a:pt x="495" y="120"/>
                    </a:lnTo>
                    <a:lnTo>
                      <a:pt x="509" y="80"/>
                    </a:lnTo>
                    <a:lnTo>
                      <a:pt x="539" y="80"/>
                    </a:lnTo>
                    <a:lnTo>
                      <a:pt x="546" y="48"/>
                    </a:lnTo>
                    <a:lnTo>
                      <a:pt x="568" y="80"/>
                    </a:lnTo>
                    <a:lnTo>
                      <a:pt x="576" y="120"/>
                    </a:lnTo>
                    <a:lnTo>
                      <a:pt x="539" y="136"/>
                    </a:lnTo>
                    <a:lnTo>
                      <a:pt x="554" y="160"/>
                    </a:lnTo>
                    <a:lnTo>
                      <a:pt x="531" y="176"/>
                    </a:lnTo>
                    <a:lnTo>
                      <a:pt x="531" y="208"/>
                    </a:lnTo>
                    <a:lnTo>
                      <a:pt x="509" y="232"/>
                    </a:lnTo>
                    <a:lnTo>
                      <a:pt x="517" y="240"/>
                    </a:lnTo>
                    <a:lnTo>
                      <a:pt x="517" y="296"/>
                    </a:lnTo>
                    <a:lnTo>
                      <a:pt x="561" y="304"/>
                    </a:lnTo>
                    <a:lnTo>
                      <a:pt x="583" y="360"/>
                    </a:lnTo>
                    <a:lnTo>
                      <a:pt x="568" y="400"/>
                    </a:lnTo>
                    <a:lnTo>
                      <a:pt x="450" y="416"/>
                    </a:lnTo>
                    <a:lnTo>
                      <a:pt x="273" y="264"/>
                    </a:lnTo>
                    <a:lnTo>
                      <a:pt x="229" y="272"/>
                    </a:lnTo>
                    <a:lnTo>
                      <a:pt x="155" y="312"/>
                    </a:lnTo>
                    <a:lnTo>
                      <a:pt x="125" y="280"/>
                    </a:lnTo>
                    <a:lnTo>
                      <a:pt x="125" y="248"/>
                    </a:lnTo>
                    <a:lnTo>
                      <a:pt x="103" y="224"/>
                    </a:lnTo>
                    <a:lnTo>
                      <a:pt x="103" y="192"/>
                    </a:lnTo>
                    <a:lnTo>
                      <a:pt x="81" y="200"/>
                    </a:lnTo>
                    <a:lnTo>
                      <a:pt x="66" y="168"/>
                    </a:lnTo>
                    <a:lnTo>
                      <a:pt x="30" y="208"/>
                    </a:lnTo>
                    <a:lnTo>
                      <a:pt x="37" y="160"/>
                    </a:lnTo>
                    <a:lnTo>
                      <a:pt x="0" y="160"/>
                    </a:lnTo>
                    <a:lnTo>
                      <a:pt x="0" y="136"/>
                    </a:lnTo>
                    <a:lnTo>
                      <a:pt x="37" y="120"/>
                    </a:lnTo>
                    <a:lnTo>
                      <a:pt x="59" y="136"/>
                    </a:lnTo>
                    <a:lnTo>
                      <a:pt x="74" y="120"/>
                    </a:lnTo>
                    <a:lnTo>
                      <a:pt x="103" y="128"/>
                    </a:lnTo>
                    <a:lnTo>
                      <a:pt x="133" y="112"/>
                    </a:lnTo>
                    <a:lnTo>
                      <a:pt x="170" y="136"/>
                    </a:lnTo>
                    <a:lnTo>
                      <a:pt x="192" y="120"/>
                    </a:lnTo>
                    <a:lnTo>
                      <a:pt x="229" y="120"/>
                    </a:lnTo>
                    <a:lnTo>
                      <a:pt x="244" y="104"/>
                    </a:lnTo>
                    <a:lnTo>
                      <a:pt x="280" y="80"/>
                    </a:lnTo>
                    <a:lnTo>
                      <a:pt x="310" y="80"/>
                    </a:lnTo>
                    <a:lnTo>
                      <a:pt x="317" y="40"/>
                    </a:lnTo>
                    <a:lnTo>
                      <a:pt x="362" y="16"/>
                    </a:lnTo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187"/>
              <p:cNvSpPr>
                <a:spLocks/>
              </p:cNvSpPr>
              <p:nvPr/>
            </p:nvSpPr>
            <p:spPr bwMode="auto">
              <a:xfrm rot="704206">
                <a:off x="665163" y="4195763"/>
                <a:ext cx="142875" cy="130175"/>
              </a:xfrm>
              <a:custGeom>
                <a:avLst/>
                <a:gdLst/>
                <a:ahLst/>
                <a:cxnLst>
                  <a:cxn ang="0">
                    <a:pos x="53" y="16"/>
                  </a:cxn>
                  <a:cxn ang="0">
                    <a:pos x="30" y="16"/>
                  </a:cxn>
                  <a:cxn ang="0">
                    <a:pos x="15" y="24"/>
                  </a:cxn>
                  <a:cxn ang="0">
                    <a:pos x="0" y="40"/>
                  </a:cxn>
                  <a:cxn ang="0">
                    <a:pos x="30" y="72"/>
                  </a:cxn>
                  <a:cxn ang="0">
                    <a:pos x="38" y="72"/>
                  </a:cxn>
                  <a:cxn ang="0">
                    <a:pos x="60" y="72"/>
                  </a:cxn>
                  <a:cxn ang="0">
                    <a:pos x="60" y="32"/>
                  </a:cxn>
                  <a:cxn ang="0">
                    <a:pos x="60" y="24"/>
                  </a:cxn>
                  <a:cxn ang="0">
                    <a:pos x="75" y="24"/>
                  </a:cxn>
                  <a:cxn ang="0">
                    <a:pos x="75" y="0"/>
                  </a:cxn>
                  <a:cxn ang="0">
                    <a:pos x="53" y="16"/>
                  </a:cxn>
                </a:cxnLst>
                <a:rect l="0" t="0" r="r" b="b"/>
                <a:pathLst>
                  <a:path w="76" h="73">
                    <a:moveTo>
                      <a:pt x="53" y="16"/>
                    </a:moveTo>
                    <a:lnTo>
                      <a:pt x="30" y="16"/>
                    </a:lnTo>
                    <a:lnTo>
                      <a:pt x="15" y="24"/>
                    </a:lnTo>
                    <a:lnTo>
                      <a:pt x="0" y="40"/>
                    </a:lnTo>
                    <a:lnTo>
                      <a:pt x="30" y="72"/>
                    </a:lnTo>
                    <a:lnTo>
                      <a:pt x="38" y="72"/>
                    </a:lnTo>
                    <a:lnTo>
                      <a:pt x="60" y="72"/>
                    </a:lnTo>
                    <a:lnTo>
                      <a:pt x="60" y="32"/>
                    </a:lnTo>
                    <a:lnTo>
                      <a:pt x="60" y="24"/>
                    </a:lnTo>
                    <a:lnTo>
                      <a:pt x="75" y="24"/>
                    </a:lnTo>
                    <a:lnTo>
                      <a:pt x="75" y="0"/>
                    </a:lnTo>
                    <a:lnTo>
                      <a:pt x="53" y="16"/>
                    </a:lnTo>
                  </a:path>
                </a:pathLst>
              </a:custGeom>
              <a:solidFill>
                <a:schemeClr val="accent1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" name="Полилиния 41"/>
            <p:cNvSpPr/>
            <p:nvPr/>
          </p:nvSpPr>
          <p:spPr>
            <a:xfrm>
              <a:off x="331148" y="3406140"/>
              <a:ext cx="216024" cy="191332"/>
            </a:xfrm>
            <a:custGeom>
              <a:avLst/>
              <a:gdLst>
                <a:gd name="connsiteX0" fmla="*/ 1201783 w 1201783"/>
                <a:gd name="connsiteY0" fmla="*/ 1166949 h 1271452"/>
                <a:gd name="connsiteX1" fmla="*/ 1097280 w 1201783"/>
                <a:gd name="connsiteY1" fmla="*/ 1018903 h 1271452"/>
                <a:gd name="connsiteX2" fmla="*/ 992778 w 1201783"/>
                <a:gd name="connsiteY2" fmla="*/ 1010194 h 1271452"/>
                <a:gd name="connsiteX3" fmla="*/ 992778 w 1201783"/>
                <a:gd name="connsiteY3" fmla="*/ 914400 h 1271452"/>
                <a:gd name="connsiteX4" fmla="*/ 862149 w 1201783"/>
                <a:gd name="connsiteY4" fmla="*/ 914400 h 1271452"/>
                <a:gd name="connsiteX5" fmla="*/ 862149 w 1201783"/>
                <a:gd name="connsiteY5" fmla="*/ 661852 h 1271452"/>
                <a:gd name="connsiteX6" fmla="*/ 905692 w 1201783"/>
                <a:gd name="connsiteY6" fmla="*/ 513806 h 1271452"/>
                <a:gd name="connsiteX7" fmla="*/ 853440 w 1201783"/>
                <a:gd name="connsiteY7" fmla="*/ 357052 h 1271452"/>
                <a:gd name="connsiteX8" fmla="*/ 731520 w 1201783"/>
                <a:gd name="connsiteY8" fmla="*/ 243840 h 1271452"/>
                <a:gd name="connsiteX9" fmla="*/ 714103 w 1201783"/>
                <a:gd name="connsiteY9" fmla="*/ 165463 h 1271452"/>
                <a:gd name="connsiteX10" fmla="*/ 566058 w 1201783"/>
                <a:gd name="connsiteY10" fmla="*/ 0 h 1271452"/>
                <a:gd name="connsiteX11" fmla="*/ 600892 w 1201783"/>
                <a:gd name="connsiteY11" fmla="*/ 217714 h 1271452"/>
                <a:gd name="connsiteX12" fmla="*/ 487680 w 1201783"/>
                <a:gd name="connsiteY12" fmla="*/ 95794 h 1271452"/>
                <a:gd name="connsiteX13" fmla="*/ 252549 w 1201783"/>
                <a:gd name="connsiteY13" fmla="*/ 52252 h 1271452"/>
                <a:gd name="connsiteX14" fmla="*/ 34835 w 1201783"/>
                <a:gd name="connsiteY14" fmla="*/ 52252 h 1271452"/>
                <a:gd name="connsiteX15" fmla="*/ 52252 w 1201783"/>
                <a:gd name="connsiteY15" fmla="*/ 121920 h 1271452"/>
                <a:gd name="connsiteX16" fmla="*/ 148046 w 1201783"/>
                <a:gd name="connsiteY16" fmla="*/ 165463 h 1271452"/>
                <a:gd name="connsiteX17" fmla="*/ 235132 w 1201783"/>
                <a:gd name="connsiteY17" fmla="*/ 391886 h 1271452"/>
                <a:gd name="connsiteX18" fmla="*/ 130629 w 1201783"/>
                <a:gd name="connsiteY18" fmla="*/ 557349 h 1271452"/>
                <a:gd name="connsiteX19" fmla="*/ 0 w 1201783"/>
                <a:gd name="connsiteY19" fmla="*/ 618309 h 1271452"/>
                <a:gd name="connsiteX20" fmla="*/ 26126 w 1201783"/>
                <a:gd name="connsiteY20" fmla="*/ 801189 h 1271452"/>
                <a:gd name="connsiteX21" fmla="*/ 165463 w 1201783"/>
                <a:gd name="connsiteY21" fmla="*/ 879566 h 1271452"/>
                <a:gd name="connsiteX22" fmla="*/ 348343 w 1201783"/>
                <a:gd name="connsiteY22" fmla="*/ 870857 h 1271452"/>
                <a:gd name="connsiteX23" fmla="*/ 696686 w 1201783"/>
                <a:gd name="connsiteY23" fmla="*/ 984069 h 1271452"/>
                <a:gd name="connsiteX24" fmla="*/ 809898 w 1201783"/>
                <a:gd name="connsiteY24" fmla="*/ 984069 h 1271452"/>
                <a:gd name="connsiteX25" fmla="*/ 827315 w 1201783"/>
                <a:gd name="connsiteY25" fmla="*/ 1123406 h 1271452"/>
                <a:gd name="connsiteX26" fmla="*/ 1018903 w 1201783"/>
                <a:gd name="connsiteY26" fmla="*/ 1271452 h 1271452"/>
                <a:gd name="connsiteX27" fmla="*/ 1071155 w 1201783"/>
                <a:gd name="connsiteY27" fmla="*/ 1175657 h 1271452"/>
                <a:gd name="connsiteX28" fmla="*/ 1201783 w 1201783"/>
                <a:gd name="connsiteY28" fmla="*/ 1166949 h 12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1783" h="1271452">
                  <a:moveTo>
                    <a:pt x="1201783" y="1166949"/>
                  </a:moveTo>
                  <a:lnTo>
                    <a:pt x="1097280" y="1018903"/>
                  </a:lnTo>
                  <a:lnTo>
                    <a:pt x="992778" y="1010194"/>
                  </a:lnTo>
                  <a:lnTo>
                    <a:pt x="992778" y="914400"/>
                  </a:lnTo>
                  <a:lnTo>
                    <a:pt x="862149" y="914400"/>
                  </a:lnTo>
                  <a:lnTo>
                    <a:pt x="862149" y="661852"/>
                  </a:lnTo>
                  <a:lnTo>
                    <a:pt x="905692" y="513806"/>
                  </a:lnTo>
                  <a:lnTo>
                    <a:pt x="853440" y="357052"/>
                  </a:lnTo>
                  <a:lnTo>
                    <a:pt x="731520" y="243840"/>
                  </a:lnTo>
                  <a:lnTo>
                    <a:pt x="714103" y="165463"/>
                  </a:lnTo>
                  <a:lnTo>
                    <a:pt x="566058" y="0"/>
                  </a:lnTo>
                  <a:lnTo>
                    <a:pt x="600892" y="217714"/>
                  </a:lnTo>
                  <a:lnTo>
                    <a:pt x="487680" y="95794"/>
                  </a:lnTo>
                  <a:lnTo>
                    <a:pt x="252549" y="52252"/>
                  </a:lnTo>
                  <a:lnTo>
                    <a:pt x="34835" y="52252"/>
                  </a:lnTo>
                  <a:lnTo>
                    <a:pt x="52252" y="121920"/>
                  </a:lnTo>
                  <a:lnTo>
                    <a:pt x="148046" y="165463"/>
                  </a:lnTo>
                  <a:lnTo>
                    <a:pt x="235132" y="391886"/>
                  </a:lnTo>
                  <a:lnTo>
                    <a:pt x="130629" y="557349"/>
                  </a:lnTo>
                  <a:lnTo>
                    <a:pt x="0" y="618309"/>
                  </a:lnTo>
                  <a:lnTo>
                    <a:pt x="26126" y="801189"/>
                  </a:lnTo>
                  <a:lnTo>
                    <a:pt x="165463" y="879566"/>
                  </a:lnTo>
                  <a:lnTo>
                    <a:pt x="348343" y="870857"/>
                  </a:lnTo>
                  <a:lnTo>
                    <a:pt x="696686" y="984069"/>
                  </a:lnTo>
                  <a:lnTo>
                    <a:pt x="809898" y="984069"/>
                  </a:lnTo>
                  <a:lnTo>
                    <a:pt x="827315" y="1123406"/>
                  </a:lnTo>
                  <a:lnTo>
                    <a:pt x="1018903" y="1271452"/>
                  </a:lnTo>
                  <a:lnTo>
                    <a:pt x="1071155" y="1175657"/>
                  </a:lnTo>
                  <a:lnTo>
                    <a:pt x="1201783" y="116694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3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6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921" y="548680"/>
            <a:ext cx="91440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ПРИМЕРЫ МАСШТАБНЫХ ПОСТАВОК АО "РОСАГРОЛИЗИНГ" СЕЛЬХОЗТЕХНИКИ В СУБЪЕКТЫ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340768"/>
            <a:ext cx="3384376" cy="2088232"/>
          </a:xfrm>
          <a:prstGeom prst="roundRect">
            <a:avLst>
              <a:gd name="adj" fmla="val 7379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980728"/>
            <a:ext cx="3384376" cy="2880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ОБЕСПЕЧЕНИЕ УБОРКИ УРОЖАЯ В РЕСПУБЛИКЕ КРЫМ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219252"/>
            <a:ext cx="3384376" cy="2880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ПОСТАВКИ ТЕХНИКИ В РЕСПУБЛИКУ ИНГУШЕТИЯ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72447" y="1340768"/>
            <a:ext cx="3851920" cy="2088232"/>
          </a:xfrm>
          <a:prstGeom prst="roundRect">
            <a:avLst>
              <a:gd name="adj" fmla="val 5342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07943" y="980728"/>
            <a:ext cx="3816424" cy="2880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ПОСТАВКИ ТЕХНИКИ В РЕГИОНЫ ДФО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579292"/>
            <a:ext cx="3384376" cy="1944216"/>
          </a:xfrm>
          <a:prstGeom prst="roundRect">
            <a:avLst>
              <a:gd name="adj" fmla="val 6071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900"/>
              </a:lnSpc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4603566"/>
            <a:ext cx="21602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РОСАГРОЛИЗИНГОМ К НАЧАЛУ ВЕСЕННЕ-ПОЛЕВЫХ РАБОТ 2012 Г. В</a:t>
            </a:r>
            <a:r>
              <a:rPr lang="ru-RU" sz="1200" b="1" dirty="0" smtClean="0"/>
              <a:t> РЕСПУБЛИКУ ИНГУШЕТИЯ БЫЛА ОПЕРАТИВНО И В СРОК ПЕРЕДАНА В ЛИЗИНГ 951 ЕД. СЕЛЬХОЗТЕХНИКИ</a:t>
            </a:r>
            <a:r>
              <a:rPr lang="ru-RU" sz="1200" dirty="0" smtClean="0"/>
              <a:t>, </a:t>
            </a:r>
            <a:r>
              <a:rPr lang="ru-RU" sz="1100" dirty="0" smtClean="0"/>
              <a:t>КОТОРЫЕ ПОЗВОЛИЛИ НА  </a:t>
            </a:r>
            <a:r>
              <a:rPr lang="en-US" sz="1100" dirty="0" smtClean="0"/>
              <a:t>~3</a:t>
            </a:r>
            <a:r>
              <a:rPr lang="ru-RU" sz="1100" dirty="0" smtClean="0"/>
              <a:t>0 % ОБНОВИТЬ ПАРК САМОХОДНОЙ СЕЛЬХОЗТЕХНИКИ</a:t>
            </a:r>
            <a:endParaRPr lang="ru-RU" sz="1100" dirty="0"/>
          </a:p>
        </p:txBody>
      </p:sp>
      <p:grpSp>
        <p:nvGrpSpPr>
          <p:cNvPr id="4" name="Группа 37"/>
          <p:cNvGrpSpPr>
            <a:grpSpLocks noChangeAspect="1"/>
          </p:cNvGrpSpPr>
          <p:nvPr/>
        </p:nvGrpSpPr>
        <p:grpSpPr>
          <a:xfrm>
            <a:off x="2339752" y="5089106"/>
            <a:ext cx="1215709" cy="1218382"/>
            <a:chOff x="3635896" y="4453976"/>
            <a:chExt cx="942975" cy="945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Пирог 35"/>
            <p:cNvSpPr/>
            <p:nvPr/>
          </p:nvSpPr>
          <p:spPr>
            <a:xfrm>
              <a:off x="3635896" y="4484623"/>
              <a:ext cx="914400" cy="914401"/>
            </a:xfrm>
            <a:prstGeom prst="pie">
              <a:avLst>
                <a:gd name="adj1" fmla="val 1337007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Пирог 36"/>
            <p:cNvSpPr/>
            <p:nvPr/>
          </p:nvSpPr>
          <p:spPr>
            <a:xfrm>
              <a:off x="3664471" y="4453976"/>
              <a:ext cx="914400" cy="914400"/>
            </a:xfrm>
            <a:prstGeom prst="pie">
              <a:avLst>
                <a:gd name="adj1" fmla="val 16302333"/>
                <a:gd name="adj2" fmla="val 1354983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2267744" y="4723308"/>
            <a:ext cx="1296144" cy="288032"/>
          </a:xfrm>
          <a:prstGeom prst="roundRect">
            <a:avLst>
              <a:gd name="adj" fmla="val 21204"/>
            </a:avLst>
          </a:prstGeom>
          <a:noFill/>
          <a:ln w="12700">
            <a:noFill/>
          </a:ln>
        </p:spPr>
        <p:txBody>
          <a:bodyPr wrap="square" lIns="36000" rIns="3600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chemeClr val="tx2"/>
                </a:solidFill>
              </a:rPr>
              <a:t>ДОЛЯ ОБНОВЛЕННОГО ПАРКА САМОХОЗНОЙ СЕЛЬХОЗТЕХНИКИ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059832" y="5373216"/>
            <a:ext cx="360040" cy="28803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lIns="36000" rIns="3600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200" b="1" i="1" dirty="0" smtClean="0">
                <a:solidFill>
                  <a:schemeClr val="bg1"/>
                </a:solidFill>
              </a:rPr>
              <a:t>3</a:t>
            </a:r>
            <a:r>
              <a:rPr lang="ru-RU" sz="1200" b="1" i="1" smtClean="0">
                <a:solidFill>
                  <a:schemeClr val="bg1"/>
                </a:solidFill>
              </a:rPr>
              <a:t>0</a:t>
            </a:r>
            <a:r>
              <a:rPr lang="ru-RU" sz="1200" b="1" i="1" dirty="0" smtClean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148064" y="1331648"/>
            <a:ext cx="3876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 ТЕЧЕНИЕ 2013 Г. РОСАГРОЛИЗИНГ ОБЕСПЕЧИЛ ПОСТАВКУ </a:t>
            </a:r>
            <a:r>
              <a:rPr lang="ru-RU" sz="1200" b="1" dirty="0" smtClean="0"/>
              <a:t>В РЕГИОНЫ ДФО 348 ЕД. ТЕХНИКИ НА СУММУ 1,37 МЛРД РУБ., В ТОМ ЧИСЛЕ 187 ЕД. ТЕХНИКИ  БЫЛО ПОСТАВЛЕНО В АМУРСКУЮ ОБЛАСТЬ.</a:t>
            </a:r>
          </a:p>
          <a:p>
            <a:pPr algn="ctr"/>
            <a:r>
              <a:rPr lang="ru-RU" sz="1100" dirty="0" smtClean="0"/>
              <a:t>РЕЗУЛЬТАТОМ ОСУЩЕСТВЛЕННЫХ ПОСТАВОК СТАЛО УВЕЛИЧЕНИЕ ВАЛОВЫХ СБОРОВ ЗЕРНОВЫХ И СОИ.</a:t>
            </a:r>
          </a:p>
        </p:txBody>
      </p:sp>
      <p:grpSp>
        <p:nvGrpSpPr>
          <p:cNvPr id="5" name="Группа 42"/>
          <p:cNvGrpSpPr/>
          <p:nvPr/>
        </p:nvGrpSpPr>
        <p:grpSpPr>
          <a:xfrm>
            <a:off x="5172447" y="4579292"/>
            <a:ext cx="3851920" cy="2016225"/>
            <a:chOff x="936104" y="4506322"/>
            <a:chExt cx="3851920" cy="98851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936104" y="4506322"/>
              <a:ext cx="3851920" cy="988515"/>
            </a:xfrm>
            <a:prstGeom prst="roundRect">
              <a:avLst>
                <a:gd name="adj" fmla="val 6071"/>
              </a:avLst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900"/>
                </a:lnSpc>
              </a:pP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64679" y="4506322"/>
              <a:ext cx="3779912" cy="392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АО "РОСАГРОЛИЗИНГ" </a:t>
              </a:r>
              <a:r>
                <a:rPr lang="ru-RU" sz="1200" b="1" dirty="0" smtClean="0"/>
                <a:t>В 2013 Г. ПОСТАВЛЕНО 261 ЕД. ТЕХНИКИ ЧЕЧЕНСКИМ АГРАРИЯМ. </a:t>
              </a:r>
              <a:r>
                <a:rPr lang="ru-RU" sz="1100" dirty="0" smtClean="0"/>
                <a:t>ПОСТАВКИ ПОЗВОЛИЛИ РЕШИТЬ ПРОБЛЕМУ НЕХВАТКИ ТЕХНИКИ И ПОВЫСИТЬ РЕЗУЛЬТАТИВНОСТЬ УБОРОЧНОЙ КАМПАНИИ</a:t>
              </a:r>
            </a:p>
          </p:txBody>
        </p:sp>
      </p:grpSp>
      <p:graphicFrame>
        <p:nvGraphicFramePr>
          <p:cNvPr id="53" name="Диаграмма 52"/>
          <p:cNvGraphicFramePr/>
          <p:nvPr/>
        </p:nvGraphicFramePr>
        <p:xfrm>
          <a:off x="7152159" y="2450166"/>
          <a:ext cx="1735369" cy="97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Диаграмма 53"/>
          <p:cNvGraphicFramePr/>
          <p:nvPr/>
        </p:nvGraphicFramePr>
        <p:xfrm>
          <a:off x="5279951" y="2681200"/>
          <a:ext cx="1800200" cy="67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279951" y="2547812"/>
            <a:ext cx="19442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chemeClr val="tx2"/>
                </a:solidFill>
              </a:rPr>
              <a:t>ВАЛОВОЙ СБОР ЗЕРНА,  ТЫС. Т</a:t>
            </a:r>
            <a:endParaRPr lang="ru-RU" sz="900" b="1" i="1" dirty="0">
              <a:solidFill>
                <a:schemeClr val="tx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08143" y="2556358"/>
            <a:ext cx="19442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chemeClr val="tx2"/>
                </a:solidFill>
              </a:rPr>
              <a:t>ВАЛОВОЙ СБОР СОИ,  ТЫС. Т</a:t>
            </a:r>
            <a:endParaRPr lang="ru-RU" sz="900" b="1" i="1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348075"/>
            <a:ext cx="33843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 2014-2016 ГГ. </a:t>
            </a:r>
            <a:r>
              <a:rPr lang="ru-RU" sz="1200" b="1" dirty="0" smtClean="0"/>
              <a:t>В РЕСПУБЛИКУ КРЫМ ПОСТАВЛЕНО 737 ЕД. СЕЛЬХОЗТЕХНИКИ</a:t>
            </a:r>
            <a:br>
              <a:rPr lang="ru-RU" sz="1200" b="1" dirty="0" smtClean="0"/>
            </a:br>
            <a:r>
              <a:rPr lang="ru-RU" sz="1200" dirty="0" smtClean="0"/>
              <a:t>(НА 2,8 МЛРД РУБ.). </a:t>
            </a:r>
            <a:r>
              <a:rPr lang="ru-RU" sz="1200" b="1" dirty="0" smtClean="0"/>
              <a:t> </a:t>
            </a:r>
            <a:br>
              <a:rPr lang="ru-RU" sz="1200" b="1" dirty="0" smtClean="0"/>
            </a:br>
            <a:r>
              <a:rPr lang="ru-RU" sz="1100" dirty="0" smtClean="0"/>
              <a:t>РЕЗУЛЬТАТ ОБНОВЛЕНИЯ ПАРКА ТЕХНИКИ В КРЫМУ – В 2015-2016 ГГ. В РЕГИОН СОБИРАЕТ РЕКОРДНЫЕ УРОЖАИ ЗЕРНОВЫХ.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72447" y="4219252"/>
            <a:ext cx="3851920" cy="2880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ПОСТАВКИ ТЕХНИКИ В ЧЕЧЕНСКУЮ РЕСПУБЛИКУ</a:t>
            </a: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5316463" y="5515396"/>
          <a:ext cx="1800200" cy="111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Скругленный прямоугольник 50"/>
          <p:cNvSpPr/>
          <p:nvPr/>
        </p:nvSpPr>
        <p:spPr>
          <a:xfrm>
            <a:off x="5369421" y="5371380"/>
            <a:ext cx="1656184" cy="288032"/>
          </a:xfrm>
          <a:prstGeom prst="roundRect">
            <a:avLst>
              <a:gd name="adj" fmla="val 21204"/>
            </a:avLst>
          </a:prstGeom>
          <a:noFill/>
          <a:ln w="12700">
            <a:noFill/>
          </a:ln>
        </p:spPr>
        <p:txBody>
          <a:bodyPr wrap="square" lIns="36000" rIns="3600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chemeClr val="tx2"/>
                </a:solidFill>
              </a:rPr>
              <a:t>ДОЛЯ УБРАННОЙ ПЛОЩАДИ </a:t>
            </a: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7164288" y="5140498"/>
          <a:ext cx="1907704" cy="167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7116663" y="5371380"/>
            <a:ext cx="1907704" cy="288032"/>
          </a:xfrm>
          <a:prstGeom prst="roundRect">
            <a:avLst>
              <a:gd name="adj" fmla="val 21204"/>
            </a:avLst>
          </a:prstGeom>
          <a:noFill/>
          <a:ln w="12700">
            <a:noFill/>
          </a:ln>
        </p:spPr>
        <p:txBody>
          <a:bodyPr wrap="square" lIns="36000" rIns="3600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chemeClr val="tx2"/>
                </a:solidFill>
              </a:rPr>
              <a:t>ВАЛОВЫЙ СБОР ЗЕРНОВЫХ, ТЫС. Т</a:t>
            </a:r>
          </a:p>
        </p:txBody>
      </p:sp>
      <p:graphicFrame>
        <p:nvGraphicFramePr>
          <p:cNvPr id="58" name="Диаграмма 57"/>
          <p:cNvGraphicFramePr/>
          <p:nvPr/>
        </p:nvGraphicFramePr>
        <p:xfrm>
          <a:off x="251520" y="2420888"/>
          <a:ext cx="3312368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899592" y="2492896"/>
            <a:ext cx="19442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chemeClr val="tx2"/>
                </a:solidFill>
              </a:rPr>
              <a:t>ВАЛОВОЙ СБОР ЗЕРНА,  МЛН Т</a:t>
            </a:r>
            <a:endParaRPr lang="ru-RU" sz="9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7</a:t>
            </a:r>
            <a:endParaRPr lang="ru-RU" b="1" dirty="0"/>
          </a:p>
        </p:txBody>
      </p:sp>
      <p:sp>
        <p:nvSpPr>
          <p:cNvPr id="4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216024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200" b="1" dirty="0" smtClean="0"/>
              <a:t>СТРУКТУРА ПОСТАВОК ПЛЕМЕННЫХ ЖИВОТНЫХ АО "РОСАГРОЛИЗИНГ"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29235"/>
          <a:ext cx="9144000" cy="278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492"/>
                <a:gridCol w="1564401"/>
                <a:gridCol w="2419107"/>
              </a:tblGrid>
              <a:tr h="38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Предмет лизинга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latin typeface="Franklin Gothic Medium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Franklin Gothic Medium"/>
                        </a:rPr>
                        <a:t>в т.ч. 2010-2016 гг.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0956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КРС, гол.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303 723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96 537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МРС, гол.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125 684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Свиньи, гол.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42 865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22 334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Лошади/Олени,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гол.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10 862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2 648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746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Общее количество, гол.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Franklin Gothic Medium"/>
                        </a:rPr>
                        <a:t>610 564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Franklin Gothic Medium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Franklin Gothic Medium"/>
                        </a:rPr>
                        <a:t>247 203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Franklin Gothic Medium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607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Общая сумма,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млн руб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29 732,53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13 582,19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1259632" y="1700808"/>
            <a:ext cx="432048" cy="288032"/>
          </a:xfrm>
          <a:custGeom>
            <a:avLst/>
            <a:gdLst>
              <a:gd name="connsiteX0" fmla="*/ 422910 w 2740660"/>
              <a:gd name="connsiteY0" fmla="*/ 2006600 h 2044700"/>
              <a:gd name="connsiteX1" fmla="*/ 270510 w 2740660"/>
              <a:gd name="connsiteY1" fmla="*/ 2006600 h 2044700"/>
              <a:gd name="connsiteX2" fmla="*/ 186690 w 2740660"/>
              <a:gd name="connsiteY2" fmla="*/ 1778000 h 2044700"/>
              <a:gd name="connsiteX3" fmla="*/ 194310 w 2740660"/>
              <a:gd name="connsiteY3" fmla="*/ 1595120 h 2044700"/>
              <a:gd name="connsiteX4" fmla="*/ 156210 w 2740660"/>
              <a:gd name="connsiteY4" fmla="*/ 1541780 h 2044700"/>
              <a:gd name="connsiteX5" fmla="*/ 102870 w 2740660"/>
              <a:gd name="connsiteY5" fmla="*/ 1305560 h 2044700"/>
              <a:gd name="connsiteX6" fmla="*/ 11430 w 2740660"/>
              <a:gd name="connsiteY6" fmla="*/ 947420 h 2044700"/>
              <a:gd name="connsiteX7" fmla="*/ 34290 w 2740660"/>
              <a:gd name="connsiteY7" fmla="*/ 566420 h 2044700"/>
              <a:gd name="connsiteX8" fmla="*/ 179070 w 2740660"/>
              <a:gd name="connsiteY8" fmla="*/ 398780 h 2044700"/>
              <a:gd name="connsiteX9" fmla="*/ 361950 w 2740660"/>
              <a:gd name="connsiteY9" fmla="*/ 330200 h 2044700"/>
              <a:gd name="connsiteX10" fmla="*/ 796290 w 2740660"/>
              <a:gd name="connsiteY10" fmla="*/ 299720 h 2044700"/>
              <a:gd name="connsiteX11" fmla="*/ 1565910 w 2740660"/>
              <a:gd name="connsiteY11" fmla="*/ 307340 h 2044700"/>
              <a:gd name="connsiteX12" fmla="*/ 1802130 w 2740660"/>
              <a:gd name="connsiteY12" fmla="*/ 307340 h 2044700"/>
              <a:gd name="connsiteX13" fmla="*/ 1908810 w 2740660"/>
              <a:gd name="connsiteY13" fmla="*/ 269240 h 2044700"/>
              <a:gd name="connsiteX14" fmla="*/ 2000250 w 2740660"/>
              <a:gd name="connsiteY14" fmla="*/ 185420 h 2044700"/>
              <a:gd name="connsiteX15" fmla="*/ 2091690 w 2740660"/>
              <a:gd name="connsiteY15" fmla="*/ 63500 h 2044700"/>
              <a:gd name="connsiteX16" fmla="*/ 2183130 w 2740660"/>
              <a:gd name="connsiteY16" fmla="*/ 10160 h 2044700"/>
              <a:gd name="connsiteX17" fmla="*/ 2419350 w 2740660"/>
              <a:gd name="connsiteY17" fmla="*/ 10160 h 2044700"/>
              <a:gd name="connsiteX18" fmla="*/ 2571750 w 2740660"/>
              <a:gd name="connsiteY18" fmla="*/ 71120 h 2044700"/>
              <a:gd name="connsiteX19" fmla="*/ 2609850 w 2740660"/>
              <a:gd name="connsiteY19" fmla="*/ 162560 h 2044700"/>
              <a:gd name="connsiteX20" fmla="*/ 2586990 w 2740660"/>
              <a:gd name="connsiteY20" fmla="*/ 200660 h 2044700"/>
              <a:gd name="connsiteX21" fmla="*/ 2586990 w 2740660"/>
              <a:gd name="connsiteY21" fmla="*/ 238760 h 2044700"/>
              <a:gd name="connsiteX22" fmla="*/ 2663190 w 2740660"/>
              <a:gd name="connsiteY22" fmla="*/ 299720 h 2044700"/>
              <a:gd name="connsiteX23" fmla="*/ 2731770 w 2740660"/>
              <a:gd name="connsiteY23" fmla="*/ 429260 h 2044700"/>
              <a:gd name="connsiteX24" fmla="*/ 2716530 w 2740660"/>
              <a:gd name="connsiteY24" fmla="*/ 558800 h 2044700"/>
              <a:gd name="connsiteX25" fmla="*/ 2640330 w 2740660"/>
              <a:gd name="connsiteY25" fmla="*/ 612140 h 2044700"/>
              <a:gd name="connsiteX26" fmla="*/ 2495550 w 2740660"/>
              <a:gd name="connsiteY26" fmla="*/ 619760 h 2044700"/>
              <a:gd name="connsiteX27" fmla="*/ 2434590 w 2740660"/>
              <a:gd name="connsiteY27" fmla="*/ 657860 h 2044700"/>
              <a:gd name="connsiteX28" fmla="*/ 2373630 w 2740660"/>
              <a:gd name="connsiteY28" fmla="*/ 840740 h 2044700"/>
              <a:gd name="connsiteX29" fmla="*/ 2244090 w 2740660"/>
              <a:gd name="connsiteY29" fmla="*/ 1145540 h 2044700"/>
              <a:gd name="connsiteX30" fmla="*/ 2045970 w 2740660"/>
              <a:gd name="connsiteY30" fmla="*/ 1320800 h 2044700"/>
              <a:gd name="connsiteX31" fmla="*/ 1870710 w 2740660"/>
              <a:gd name="connsiteY31" fmla="*/ 1374140 h 2044700"/>
              <a:gd name="connsiteX32" fmla="*/ 1863090 w 2740660"/>
              <a:gd name="connsiteY32" fmla="*/ 1389380 h 2044700"/>
              <a:gd name="connsiteX33" fmla="*/ 1771650 w 2740660"/>
              <a:gd name="connsiteY33" fmla="*/ 1557020 h 2044700"/>
              <a:gd name="connsiteX34" fmla="*/ 1733550 w 2740660"/>
              <a:gd name="connsiteY34" fmla="*/ 1595120 h 2044700"/>
              <a:gd name="connsiteX35" fmla="*/ 1733550 w 2740660"/>
              <a:gd name="connsiteY35" fmla="*/ 1800860 h 2044700"/>
              <a:gd name="connsiteX36" fmla="*/ 1809750 w 2740660"/>
              <a:gd name="connsiteY36" fmla="*/ 2006600 h 2044700"/>
              <a:gd name="connsiteX37" fmla="*/ 1619250 w 2740660"/>
              <a:gd name="connsiteY37" fmla="*/ 2014220 h 2044700"/>
              <a:gd name="connsiteX38" fmla="*/ 1573530 w 2740660"/>
              <a:gd name="connsiteY38" fmla="*/ 1823720 h 2044700"/>
              <a:gd name="connsiteX39" fmla="*/ 1543050 w 2740660"/>
              <a:gd name="connsiteY39" fmla="*/ 1587500 h 2044700"/>
              <a:gd name="connsiteX40" fmla="*/ 1451610 w 2740660"/>
              <a:gd name="connsiteY40" fmla="*/ 1397000 h 2044700"/>
              <a:gd name="connsiteX41" fmla="*/ 697230 w 2740660"/>
              <a:gd name="connsiteY41" fmla="*/ 1397000 h 2044700"/>
              <a:gd name="connsiteX42" fmla="*/ 552450 w 2740660"/>
              <a:gd name="connsiteY42" fmla="*/ 1419860 h 2044700"/>
              <a:gd name="connsiteX43" fmla="*/ 438150 w 2740660"/>
              <a:gd name="connsiteY43" fmla="*/ 1541780 h 2044700"/>
              <a:gd name="connsiteX44" fmla="*/ 392430 w 2740660"/>
              <a:gd name="connsiteY44" fmla="*/ 1617980 h 2044700"/>
              <a:gd name="connsiteX45" fmla="*/ 392430 w 2740660"/>
              <a:gd name="connsiteY45" fmla="*/ 1808480 h 2044700"/>
              <a:gd name="connsiteX46" fmla="*/ 422910 w 2740660"/>
              <a:gd name="connsiteY46" fmla="*/ 20066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740660" h="2044700">
                <a:moveTo>
                  <a:pt x="422910" y="2006600"/>
                </a:moveTo>
                <a:cubicBezTo>
                  <a:pt x="402590" y="2039620"/>
                  <a:pt x="309880" y="2044700"/>
                  <a:pt x="270510" y="2006600"/>
                </a:cubicBezTo>
                <a:cubicBezTo>
                  <a:pt x="231140" y="1968500"/>
                  <a:pt x="199390" y="1846580"/>
                  <a:pt x="186690" y="1778000"/>
                </a:cubicBezTo>
                <a:cubicBezTo>
                  <a:pt x="173990" y="1709420"/>
                  <a:pt x="199390" y="1634490"/>
                  <a:pt x="194310" y="1595120"/>
                </a:cubicBezTo>
                <a:cubicBezTo>
                  <a:pt x="189230" y="1555750"/>
                  <a:pt x="171450" y="1590040"/>
                  <a:pt x="156210" y="1541780"/>
                </a:cubicBezTo>
                <a:cubicBezTo>
                  <a:pt x="140970" y="1493520"/>
                  <a:pt x="127000" y="1404620"/>
                  <a:pt x="102870" y="1305560"/>
                </a:cubicBezTo>
                <a:cubicBezTo>
                  <a:pt x="78740" y="1206500"/>
                  <a:pt x="22860" y="1070610"/>
                  <a:pt x="11430" y="947420"/>
                </a:cubicBezTo>
                <a:cubicBezTo>
                  <a:pt x="0" y="824230"/>
                  <a:pt x="6350" y="657860"/>
                  <a:pt x="34290" y="566420"/>
                </a:cubicBezTo>
                <a:cubicBezTo>
                  <a:pt x="62230" y="474980"/>
                  <a:pt x="124460" y="438150"/>
                  <a:pt x="179070" y="398780"/>
                </a:cubicBezTo>
                <a:cubicBezTo>
                  <a:pt x="233680" y="359410"/>
                  <a:pt x="259080" y="346710"/>
                  <a:pt x="361950" y="330200"/>
                </a:cubicBezTo>
                <a:cubicBezTo>
                  <a:pt x="464820" y="313690"/>
                  <a:pt x="796290" y="299720"/>
                  <a:pt x="796290" y="299720"/>
                </a:cubicBezTo>
                <a:lnTo>
                  <a:pt x="1565910" y="307340"/>
                </a:lnTo>
                <a:cubicBezTo>
                  <a:pt x="1733550" y="308610"/>
                  <a:pt x="1744980" y="313690"/>
                  <a:pt x="1802130" y="307340"/>
                </a:cubicBezTo>
                <a:cubicBezTo>
                  <a:pt x="1859280" y="300990"/>
                  <a:pt x="1875790" y="289560"/>
                  <a:pt x="1908810" y="269240"/>
                </a:cubicBezTo>
                <a:cubicBezTo>
                  <a:pt x="1941830" y="248920"/>
                  <a:pt x="1969770" y="219710"/>
                  <a:pt x="2000250" y="185420"/>
                </a:cubicBezTo>
                <a:cubicBezTo>
                  <a:pt x="2030730" y="151130"/>
                  <a:pt x="2061210" y="92710"/>
                  <a:pt x="2091690" y="63500"/>
                </a:cubicBezTo>
                <a:cubicBezTo>
                  <a:pt x="2122170" y="34290"/>
                  <a:pt x="2128520" y="19050"/>
                  <a:pt x="2183130" y="10160"/>
                </a:cubicBezTo>
                <a:cubicBezTo>
                  <a:pt x="2237740" y="1270"/>
                  <a:pt x="2354580" y="0"/>
                  <a:pt x="2419350" y="10160"/>
                </a:cubicBezTo>
                <a:cubicBezTo>
                  <a:pt x="2484120" y="20320"/>
                  <a:pt x="2540000" y="45720"/>
                  <a:pt x="2571750" y="71120"/>
                </a:cubicBezTo>
                <a:cubicBezTo>
                  <a:pt x="2603500" y="96520"/>
                  <a:pt x="2607310" y="140970"/>
                  <a:pt x="2609850" y="162560"/>
                </a:cubicBezTo>
                <a:cubicBezTo>
                  <a:pt x="2612390" y="184150"/>
                  <a:pt x="2590800" y="187960"/>
                  <a:pt x="2586990" y="200660"/>
                </a:cubicBezTo>
                <a:cubicBezTo>
                  <a:pt x="2583180" y="213360"/>
                  <a:pt x="2574290" y="222250"/>
                  <a:pt x="2586990" y="238760"/>
                </a:cubicBezTo>
                <a:cubicBezTo>
                  <a:pt x="2599690" y="255270"/>
                  <a:pt x="2639060" y="267970"/>
                  <a:pt x="2663190" y="299720"/>
                </a:cubicBezTo>
                <a:cubicBezTo>
                  <a:pt x="2687320" y="331470"/>
                  <a:pt x="2722880" y="386080"/>
                  <a:pt x="2731770" y="429260"/>
                </a:cubicBezTo>
                <a:cubicBezTo>
                  <a:pt x="2740660" y="472440"/>
                  <a:pt x="2731770" y="528320"/>
                  <a:pt x="2716530" y="558800"/>
                </a:cubicBezTo>
                <a:cubicBezTo>
                  <a:pt x="2701290" y="589280"/>
                  <a:pt x="2677160" y="601980"/>
                  <a:pt x="2640330" y="612140"/>
                </a:cubicBezTo>
                <a:cubicBezTo>
                  <a:pt x="2603500" y="622300"/>
                  <a:pt x="2529840" y="612140"/>
                  <a:pt x="2495550" y="619760"/>
                </a:cubicBezTo>
                <a:cubicBezTo>
                  <a:pt x="2461260" y="627380"/>
                  <a:pt x="2454910" y="621030"/>
                  <a:pt x="2434590" y="657860"/>
                </a:cubicBezTo>
                <a:cubicBezTo>
                  <a:pt x="2414270" y="694690"/>
                  <a:pt x="2405380" y="759460"/>
                  <a:pt x="2373630" y="840740"/>
                </a:cubicBezTo>
                <a:cubicBezTo>
                  <a:pt x="2341880" y="922020"/>
                  <a:pt x="2298700" y="1065530"/>
                  <a:pt x="2244090" y="1145540"/>
                </a:cubicBezTo>
                <a:cubicBezTo>
                  <a:pt x="2189480" y="1225550"/>
                  <a:pt x="2108200" y="1282700"/>
                  <a:pt x="2045970" y="1320800"/>
                </a:cubicBezTo>
                <a:cubicBezTo>
                  <a:pt x="1983740" y="1358900"/>
                  <a:pt x="1901190" y="1362710"/>
                  <a:pt x="1870710" y="1374140"/>
                </a:cubicBezTo>
                <a:cubicBezTo>
                  <a:pt x="1840230" y="1385570"/>
                  <a:pt x="1879600" y="1358900"/>
                  <a:pt x="1863090" y="1389380"/>
                </a:cubicBezTo>
                <a:cubicBezTo>
                  <a:pt x="1846580" y="1419860"/>
                  <a:pt x="1793240" y="1522730"/>
                  <a:pt x="1771650" y="1557020"/>
                </a:cubicBezTo>
                <a:cubicBezTo>
                  <a:pt x="1750060" y="1591310"/>
                  <a:pt x="1739900" y="1554480"/>
                  <a:pt x="1733550" y="1595120"/>
                </a:cubicBezTo>
                <a:cubicBezTo>
                  <a:pt x="1727200" y="1635760"/>
                  <a:pt x="1720850" y="1732280"/>
                  <a:pt x="1733550" y="1800860"/>
                </a:cubicBezTo>
                <a:cubicBezTo>
                  <a:pt x="1746250" y="1869440"/>
                  <a:pt x="1828800" y="1971040"/>
                  <a:pt x="1809750" y="2006600"/>
                </a:cubicBezTo>
                <a:cubicBezTo>
                  <a:pt x="1790700" y="2042160"/>
                  <a:pt x="1658620" y="2044700"/>
                  <a:pt x="1619250" y="2014220"/>
                </a:cubicBezTo>
                <a:cubicBezTo>
                  <a:pt x="1579880" y="1983740"/>
                  <a:pt x="1586230" y="1894840"/>
                  <a:pt x="1573530" y="1823720"/>
                </a:cubicBezTo>
                <a:cubicBezTo>
                  <a:pt x="1560830" y="1752600"/>
                  <a:pt x="1563370" y="1658620"/>
                  <a:pt x="1543050" y="1587500"/>
                </a:cubicBezTo>
                <a:cubicBezTo>
                  <a:pt x="1522730" y="1516380"/>
                  <a:pt x="1592580" y="1428750"/>
                  <a:pt x="1451610" y="1397000"/>
                </a:cubicBezTo>
                <a:cubicBezTo>
                  <a:pt x="1310640" y="1365250"/>
                  <a:pt x="847090" y="1393190"/>
                  <a:pt x="697230" y="1397000"/>
                </a:cubicBezTo>
                <a:cubicBezTo>
                  <a:pt x="547370" y="1400810"/>
                  <a:pt x="595630" y="1395730"/>
                  <a:pt x="552450" y="1419860"/>
                </a:cubicBezTo>
                <a:cubicBezTo>
                  <a:pt x="509270" y="1443990"/>
                  <a:pt x="464820" y="1508760"/>
                  <a:pt x="438150" y="1541780"/>
                </a:cubicBezTo>
                <a:cubicBezTo>
                  <a:pt x="411480" y="1574800"/>
                  <a:pt x="400050" y="1573530"/>
                  <a:pt x="392430" y="1617980"/>
                </a:cubicBezTo>
                <a:cubicBezTo>
                  <a:pt x="384810" y="1662430"/>
                  <a:pt x="384810" y="1744980"/>
                  <a:pt x="392430" y="1808480"/>
                </a:cubicBezTo>
                <a:cubicBezTo>
                  <a:pt x="400050" y="1871980"/>
                  <a:pt x="443230" y="1973580"/>
                  <a:pt x="422910" y="2006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587" y="4241515"/>
          <a:ext cx="9145587" cy="213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387"/>
                <a:gridCol w="1564673"/>
                <a:gridCol w="2419527"/>
              </a:tblGrid>
              <a:tr h="38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Предмет лизинга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latin typeface="Franklin Gothic Medium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Franklin Gothic Medium"/>
                        </a:rPr>
                        <a:t>в т.ч. 2010-2016 гг.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3755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Животноводческое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оборудование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 скотомест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906 541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493 147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в т.ч. для КРС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313 676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169 100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72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Животноводческое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оборудование, млн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16 504,45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8 772,87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72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Перерабатывающее оборудование, млн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3 491,07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1 823,36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72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Общая сумма,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млн руб.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19 995,52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10 596,24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5583" t="29062" r="2502" b="44518"/>
          <a:stretch>
            <a:fillRect/>
          </a:stretch>
        </p:blipFill>
        <p:spPr bwMode="auto">
          <a:xfrm>
            <a:off x="1115616" y="1268760"/>
            <a:ext cx="452632" cy="2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3339" t="1455" r="39772" b="78899"/>
          <a:stretch>
            <a:fillRect/>
          </a:stretch>
        </p:blipFill>
        <p:spPr bwMode="auto">
          <a:xfrm>
            <a:off x="1447452" y="2132856"/>
            <a:ext cx="460252" cy="2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4658" r="58996" b="44519"/>
          <a:stretch>
            <a:fillRect/>
          </a:stretch>
        </p:blipFill>
        <p:spPr bwMode="auto">
          <a:xfrm>
            <a:off x="2020859" y="2492896"/>
            <a:ext cx="46290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\\file_server\ДРКБиСУ\Стратанализ\УСРиР\_ПРЕЗЕНТАЦИИ\_НОВЫЙ_КЛИПАРТ\Желто-зеленый\Корова в стойле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1960" y="4662014"/>
            <a:ext cx="829336" cy="2880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952217"/>
            <a:ext cx="9144000" cy="216024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200" b="1" dirty="0" smtClean="0"/>
              <a:t>СТРУКТУРА ПОСТАВОК ТЕХНОЛОГИЧЕСКОГО ОБОРУДОВАНИЯ АО "РОСАГРОЛИЗИНГ"</a:t>
            </a:r>
            <a:endParaRPr lang="ru-RU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107504" y="4696569"/>
            <a:ext cx="8928992" cy="187220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067944" y="1167420"/>
            <a:ext cx="4968552" cy="330322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272898" y="965943"/>
            <a:ext cx="4725824" cy="354937"/>
          </a:xfrm>
          <a:prstGeom prst="roundRect">
            <a:avLst>
              <a:gd name="adj" fmla="val 2993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 algn="ctr">
              <a:lnSpc>
                <a:spcPts val="11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СТРОИТЕЛЬСТВО СВИНОКОМПЛЕКСА</a:t>
            </a:r>
            <a:br>
              <a:rPr lang="ru-RU" sz="1100" b="1" dirty="0" smtClean="0">
                <a:solidFill>
                  <a:schemeClr val="bg1"/>
                </a:solidFill>
              </a:rPr>
            </a:br>
            <a:r>
              <a:rPr lang="ru-RU" sz="1100" b="1" dirty="0" smtClean="0">
                <a:solidFill>
                  <a:schemeClr val="bg1"/>
                </a:solidFill>
              </a:rPr>
              <a:t>В УЛЬЯНОВСКОЙ ОБЛАСТИ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504" y="1168176"/>
            <a:ext cx="3891929" cy="329495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1520" y="952153"/>
            <a:ext cx="3636817" cy="367470"/>
          </a:xfrm>
          <a:prstGeom prst="roundRect">
            <a:avLst>
              <a:gd name="adj" fmla="val 2993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 algn="ctr">
              <a:lnSpc>
                <a:spcPts val="11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100" b="1" dirty="0">
                <a:solidFill>
                  <a:schemeClr val="bg1"/>
                </a:solidFill>
              </a:rPr>
              <a:t>СТРОИТЕЛЬСТВО ЖИВОТНОВОДЧЕСКОГО КОМПЛЕКСА </a:t>
            </a:r>
            <a:r>
              <a:rPr lang="ru-RU" sz="1100" b="1" dirty="0" smtClean="0">
                <a:solidFill>
                  <a:schemeClr val="bg1"/>
                </a:solidFill>
              </a:rPr>
              <a:t>ДЛЯ ООО </a:t>
            </a:r>
            <a:r>
              <a:rPr lang="ru-RU" sz="1100" b="1" dirty="0" smtClean="0">
                <a:solidFill>
                  <a:schemeClr val="bg1"/>
                </a:solidFill>
                <a:latin typeface="Franklin Gothic Book"/>
              </a:rPr>
              <a:t>"</a:t>
            </a:r>
            <a:r>
              <a:rPr lang="ru-RU" sz="1100" b="1" dirty="0" smtClean="0">
                <a:solidFill>
                  <a:schemeClr val="bg1"/>
                </a:solidFill>
              </a:rPr>
              <a:t>АГРОФЕРМА" 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49" name="Picture 2" descr="http://www.rosagroleasing.ru/upload/iblock/22b/22b0e6fd8b6fe8c177f4ba8a42aa09f9.jpg"/>
          <p:cNvPicPr>
            <a:picLocks noChangeAspect="1" noChangeArrowheads="1"/>
          </p:cNvPicPr>
          <p:nvPr/>
        </p:nvPicPr>
        <p:blipFill>
          <a:blip r:embed="rId3" cstate="print"/>
          <a:srcRect r="21210"/>
          <a:stretch>
            <a:fillRect/>
          </a:stretch>
        </p:blipFill>
        <p:spPr bwMode="auto">
          <a:xfrm>
            <a:off x="107504" y="2263550"/>
            <a:ext cx="2059164" cy="142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http://www.rosagroleasing.ru/upload/iblock/3e6/3e6722745464b308f369b41ce599ac4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6195" r="4921" b="10479"/>
          <a:stretch>
            <a:fillRect/>
          </a:stretch>
        </p:blipFill>
        <p:spPr bwMode="auto">
          <a:xfrm>
            <a:off x="107504" y="1245636"/>
            <a:ext cx="2004345" cy="108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http://www.rosagroleasing.ru/upload/iblock/e6b/e6bbd4dd9fe2e2e359c8c97f50bdebf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9507" t="14749" b="11429"/>
          <a:stretch>
            <a:fillRect/>
          </a:stretch>
        </p:blipFill>
        <p:spPr bwMode="auto">
          <a:xfrm>
            <a:off x="2062093" y="1269484"/>
            <a:ext cx="1934742" cy="106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1" descr="http://www.rosagroleasing.ru/upload/iblock/e72/e72db12330478f77cd4254b42803005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5975" y="2308717"/>
            <a:ext cx="1819275" cy="133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2" descr="http://www.dgizo.ulgov.ru/gallery/001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7958" y="1304029"/>
            <a:ext cx="2811388" cy="217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116545" y="3659977"/>
            <a:ext cx="3857625" cy="729510"/>
          </a:xfrm>
          <a:prstGeom prst="roundRect">
            <a:avLst>
              <a:gd name="adj" fmla="val 13608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just">
              <a:lnSpc>
                <a:spcPts val="12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КАЛУЖСКАЯ ОБЛАСТЬ</a:t>
            </a:r>
          </a:p>
          <a:p>
            <a:pPr algn="just">
              <a:lnSpc>
                <a:spcPts val="12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ЖИВОТНОВОДЧЕСКИЙ КОМПЛЕКС </a:t>
            </a:r>
            <a:r>
              <a:rPr lang="ru-RU" sz="1100" dirty="0" smtClean="0">
                <a:solidFill>
                  <a:schemeClr val="tx1"/>
                </a:solidFill>
              </a:rPr>
              <a:t>НА 5 520 ГОЛ. КРС.</a:t>
            </a:r>
          </a:p>
          <a:p>
            <a:pPr algn="just">
              <a:lnSpc>
                <a:spcPts val="1200"/>
              </a:lnSpc>
              <a:spcAft>
                <a:spcPts val="2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ОБЪЕМ ИНВЕСТИЦИЙ "РОСАГРОЛИЗИНГ" </a:t>
            </a:r>
            <a:r>
              <a:rPr lang="ru-RU" sz="1100" dirty="0" smtClean="0">
                <a:solidFill>
                  <a:schemeClr val="tx1"/>
                </a:solidFill>
              </a:rPr>
              <a:t>971,5 МЛН РУБ.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44208" y="3328417"/>
            <a:ext cx="2482979" cy="1060947"/>
          </a:xfrm>
          <a:prstGeom prst="roundRect">
            <a:avLst>
              <a:gd name="adj" fmla="val 925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just"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</a:rPr>
              <a:t>СВИНОКОМПЛЕКС С ЗАМКНУТЫМ ЦИКЛОМ ПРОИЗВОДСТВА </a:t>
            </a:r>
          </a:p>
          <a:p>
            <a:pPr algn="just"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</a:rPr>
              <a:t>ПОГОЛОВЬЕ: </a:t>
            </a:r>
            <a:r>
              <a:rPr lang="ru-RU" sz="1100" dirty="0" smtClean="0">
                <a:solidFill>
                  <a:schemeClr val="tx1"/>
                </a:solidFill>
              </a:rPr>
              <a:t>1260 ГОЛОВ ПРОДУКТИВНЫХ СВИНОМАТОК</a:t>
            </a:r>
          </a:p>
          <a:p>
            <a:pPr algn="just"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</a:rPr>
              <a:t>ПРОИЗВОДСТВЕННАЯ МОЩНОСТЬ –          </a:t>
            </a:r>
            <a:r>
              <a:rPr lang="ru-RU" sz="1100" dirty="0" smtClean="0">
                <a:solidFill>
                  <a:schemeClr val="tx1"/>
                </a:solidFill>
              </a:rPr>
              <a:t>30 000 ГОЛ. ОТКОРМА В ГОД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7584" y="4624561"/>
            <a:ext cx="784887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СТРОИТЕЛЬСТВО ЖИВОТНОВОДЧЕСКОГО КОМПЛЕКСА НА БАЗЕ ООО АПХ "ЛЕСНАЯ ДАЧА"</a:t>
            </a:r>
          </a:p>
        </p:txBody>
      </p:sp>
      <p:pic>
        <p:nvPicPr>
          <p:cNvPr id="45" name="Picture 3" descr="D06C791A-FE06-429D-9DA3-19173A3B8FD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834127"/>
            <a:ext cx="2376264" cy="16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" descr="B4CC55EB-E988-4072-85DD-291769DF5400"/>
          <p:cNvPicPr>
            <a:picLocks noChangeAspect="1" noChangeArrowheads="1"/>
          </p:cNvPicPr>
          <p:nvPr/>
        </p:nvPicPr>
        <p:blipFill>
          <a:blip r:embed="rId11" cstate="print"/>
          <a:srcRect l="9739" t="11717" b="7463"/>
          <a:stretch>
            <a:fillRect/>
          </a:stretch>
        </p:blipFill>
        <p:spPr bwMode="auto">
          <a:xfrm>
            <a:off x="4067944" y="1259498"/>
            <a:ext cx="2376264" cy="171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6228184" y="4984601"/>
            <a:ext cx="2736304" cy="1512168"/>
          </a:xfrm>
          <a:prstGeom prst="roundRect">
            <a:avLst>
              <a:gd name="adj" fmla="val 925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just">
              <a:lnSpc>
                <a:spcPts val="1100"/>
              </a:lnSpc>
              <a:spcAft>
                <a:spcPts val="3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СТАВРОПОЛЬСКИЙ КРАЙ</a:t>
            </a:r>
          </a:p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МОЛОЧНОЕ ПРОИЗВОДСТВО С ПРИМЕНЕНИЕМ СОВРЕМЕННЫХ СИСТЕМ ДОБРОВОЛЬНОГО ДОЕНИЯ</a:t>
            </a:r>
          </a:p>
          <a:p>
            <a:pPr algn="just">
              <a:lnSpc>
                <a:spcPts val="1100"/>
              </a:lnSpc>
              <a:spcAft>
                <a:spcPts val="3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МОЛОЧНАЯ ПРОДУКТИВНОСТЬ КРС - </a:t>
            </a:r>
            <a:r>
              <a:rPr lang="ru-RU" sz="1100" dirty="0" smtClean="0">
                <a:solidFill>
                  <a:schemeClr val="tx1"/>
                </a:solidFill>
              </a:rPr>
              <a:t>(НАДОИ СОСТАВИЛИ 8 657 Л С 1 ГОЛ.) ПРЕДПРИЯТИЯ ПРЕВЫШАЕТ СРЕДНИЙ УРОВЕНЬ ПО РЕГИОНУ НА 42 %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52" name="Picture 6" descr="C:\Documents and Settings\mrotova\Рабочий стол\DSC06555.JPG"/>
          <p:cNvPicPr>
            <a:picLocks noChangeAspect="1" noChangeArrowheads="1"/>
          </p:cNvPicPr>
          <p:nvPr/>
        </p:nvPicPr>
        <p:blipFill>
          <a:blip r:embed="rId12" cstate="print"/>
          <a:srcRect b="12918"/>
          <a:stretch>
            <a:fillRect/>
          </a:stretch>
        </p:blipFill>
        <p:spPr bwMode="auto">
          <a:xfrm>
            <a:off x="3275856" y="4912593"/>
            <a:ext cx="2952328" cy="166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446" y="4912594"/>
            <a:ext cx="317841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8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548680"/>
            <a:ext cx="9144000" cy="2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>
              <a:lnSpc>
                <a:spcPts val="13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ПРИМЕРЫ ЖИВОТНОВОДЧЕСКИХ ПРОЕКТОВ, РЕАЛИЗОВАННЫХ АО "РОСАГРОЛИЗИНГ"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076831"/>
            <a:ext cx="2483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just">
              <a:lnSpc>
                <a:spcPts val="15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900" dirty="0" smtClean="0"/>
              <a:t>В 2016 Г. МОЩНОСТЬ СОЗДАВАЕМЫХ ПРИ УЧАСТИИ АО "РОСАГРОЛИЗИНГ" ЭЛЕВАТОРНЫХ КОМПЛЕКСОВ ПО ХРАНЕНИЮ СЕЛЬХОЗПРОДУКЦИИ СОСТАВЛЯЕТ 91 ТЫС. Т, А ПО ПЕРЕРАБОТКЕ – 550 Т/Ч. </a:t>
            </a:r>
          </a:p>
          <a:p>
            <a:pPr marL="85725" indent="-85725" algn="just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900" dirty="0" smtClean="0"/>
              <a:t>В ТЕКУЩЕМ ГОДУ ПРИ УЧАСТИИ ОБЩЕСТВА ВОЗВОДЯТСЯ КРУПНЫЕ ЭЛЕВАТОРЫ ДЛЯ ООО "ЗАИНСКИЙ ЭЛЕВАТОР" (РЕСПУБЛИКА ТАТАРСТАН), ООО СП "ВЯЗОВО" (ТУЛЬСКАЯ ОБЛАСТЬ), ОАО АГРОФИРМА "МЦЕНСКАЯ" (ОРЛОВСКАЯ ОБЛАСТЬ), ООО "ОКА МОЛОКО" (РЯЗАНСКАЯ ОБЛАСТЬ) И ООО "НОВГОРОДСКИЙ БЕКОН" (НОВГОРОДСКАЯ ОБЛАСТЬ).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36028" t="43455" r="24250" b="13251"/>
          <a:stretch>
            <a:fillRect/>
          </a:stretch>
        </p:blipFill>
        <p:spPr bwMode="auto">
          <a:xfrm>
            <a:off x="2555776" y="985746"/>
            <a:ext cx="3024336" cy="3024336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555776" y="3236187"/>
            <a:ext cx="3024336" cy="78483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Д. ЧЕЧУЛИНО НОВГОРОДСКОЙ ОБЛАСТИ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(ООО "НОВГОРОДСКИЙ БЕКОН")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Мощности по очистке и сушке: 100 тонн/час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Мощность хранения: 15 000 тонн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Стоимость: 220 </a:t>
            </a:r>
            <a:r>
              <a:rPr lang="ru-RU" sz="900" b="1" i="1" dirty="0" err="1" smtClean="0">
                <a:solidFill>
                  <a:schemeClr val="bg1"/>
                </a:solidFill>
              </a:rPr>
              <a:t>млн</a:t>
            </a:r>
            <a:r>
              <a:rPr lang="ru-RU" sz="900" b="1" i="1" dirty="0" smtClean="0">
                <a:solidFill>
                  <a:schemeClr val="bg1"/>
                </a:solidFill>
              </a:rPr>
              <a:t> рублей </a:t>
            </a:r>
          </a:p>
        </p:txBody>
      </p:sp>
      <p:pic>
        <p:nvPicPr>
          <p:cNvPr id="18" name="Picture 2" descr="C:\Users\eyudin\AppData\Local\Microsoft\Windows\Temporary Internet Files\Content.Outlook\6AIIT5K6\DSC_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85746"/>
            <a:ext cx="3096344" cy="2985899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5940152" y="3209868"/>
            <a:ext cx="3096344" cy="78483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ПОС. КОЗЬМИНСКИЙ ТУЛЬСКОЙ ОБЛАСТИ </a:t>
            </a:r>
            <a:br>
              <a:rPr lang="ru-RU" sz="900" b="1" i="1" dirty="0" smtClean="0">
                <a:solidFill>
                  <a:schemeClr val="bg1"/>
                </a:solidFill>
              </a:rPr>
            </a:br>
            <a:r>
              <a:rPr lang="ru-RU" sz="900" b="1" i="1" dirty="0" smtClean="0">
                <a:solidFill>
                  <a:schemeClr val="bg1"/>
                </a:solidFill>
              </a:rPr>
              <a:t>(ООО "СП ВЯЗОВО") 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Мощности по очистке и сушке: 100 тонн/час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Мощность хранения: 10 000 тонн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Стоимость: 109 </a:t>
            </a:r>
            <a:r>
              <a:rPr lang="ru-RU" sz="900" b="1" i="1" dirty="0" err="1" smtClean="0">
                <a:solidFill>
                  <a:schemeClr val="bg1"/>
                </a:solidFill>
              </a:rPr>
              <a:t>млн</a:t>
            </a:r>
            <a:r>
              <a:rPr lang="ru-RU" sz="900" b="1" i="1" dirty="0" smtClean="0">
                <a:solidFill>
                  <a:schemeClr val="bg1"/>
                </a:solidFill>
              </a:rPr>
              <a:t> рублей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26106"/>
            <a:ext cx="2915816" cy="228159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6210254" y="5731549"/>
            <a:ext cx="2915816" cy="78483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ПОС. ЧУЧКОВО РЯЗАНСКОЙ ОБЛАСТИ 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(ООО "ОКА МОЛОКО")</a:t>
            </a:r>
          </a:p>
          <a:p>
            <a:pPr algn="ctr"/>
            <a:endParaRPr lang="ru-RU" sz="900" b="1" i="1" dirty="0" smtClean="0">
              <a:solidFill>
                <a:schemeClr val="bg1"/>
              </a:solidFill>
            </a:endParaRP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Мощность по очистке и сушке: 200 тонн/час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Стоимость: 187 </a:t>
            </a:r>
            <a:r>
              <a:rPr lang="ru-RU" sz="900" b="1" i="1" dirty="0" err="1" smtClean="0">
                <a:solidFill>
                  <a:schemeClr val="bg1"/>
                </a:solidFill>
              </a:rPr>
              <a:t>млн</a:t>
            </a:r>
            <a:r>
              <a:rPr lang="ru-RU" sz="900" b="1" i="1" dirty="0" smtClean="0">
                <a:solidFill>
                  <a:schemeClr val="bg1"/>
                </a:solidFill>
              </a:rPr>
              <a:t> рублей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 l="5217" r="3478"/>
          <a:stretch>
            <a:fillRect/>
          </a:stretch>
        </p:blipFill>
        <p:spPr bwMode="auto">
          <a:xfrm>
            <a:off x="1" y="4226106"/>
            <a:ext cx="2746798" cy="228159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 l="16238" t="40550" r="39466" b="21650"/>
          <a:stretch>
            <a:fillRect/>
          </a:stretch>
        </p:blipFill>
        <p:spPr bwMode="auto">
          <a:xfrm>
            <a:off x="2915816" y="4226106"/>
            <a:ext cx="3164994" cy="228159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915816" y="5720895"/>
            <a:ext cx="3168352" cy="78483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Г. ЗАИНСК РЕСПУБЛИКИ ТАТАРСТАН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(ООО "ЗАИНСКИЙ ЭЛЕВАТОР")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Мощности по очистке и сушке: 150 тонн/час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Мощность хранения: 29 000 тонн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Стоимость: 230 </a:t>
            </a:r>
            <a:r>
              <a:rPr lang="ru-RU" sz="900" b="1" i="1" dirty="0" err="1" smtClean="0">
                <a:solidFill>
                  <a:schemeClr val="bg1"/>
                </a:solidFill>
              </a:rPr>
              <a:t>млн</a:t>
            </a:r>
            <a:r>
              <a:rPr lang="ru-RU" sz="900" b="1" i="1" dirty="0" smtClean="0">
                <a:solidFill>
                  <a:schemeClr val="bg1"/>
                </a:solidFill>
              </a:rPr>
              <a:t> рублей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740514"/>
            <a:ext cx="2754384" cy="78483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Г. МЦЕНСК ОРЛОВСКОЙ ОБЛАСТИ 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(ОАО "МЦЕНСКАЯ")</a:t>
            </a:r>
          </a:p>
          <a:p>
            <a:pPr algn="ctr"/>
            <a:endParaRPr lang="ru-RU" sz="900" b="1" i="1" dirty="0" smtClean="0">
              <a:solidFill>
                <a:schemeClr val="bg1"/>
              </a:solidFill>
            </a:endParaRPr>
          </a:p>
          <a:p>
            <a:r>
              <a:rPr lang="ru-RU" sz="900" b="1" i="1" dirty="0" smtClean="0">
                <a:solidFill>
                  <a:schemeClr val="bg1"/>
                </a:solidFill>
              </a:rPr>
              <a:t>Мощность хранения: 37 000 тонн</a:t>
            </a:r>
          </a:p>
          <a:p>
            <a:r>
              <a:rPr lang="ru-RU" sz="900" b="1" i="1" dirty="0" smtClean="0">
                <a:solidFill>
                  <a:schemeClr val="bg1"/>
                </a:solidFill>
              </a:rPr>
              <a:t>Стоимость: 130 </a:t>
            </a:r>
            <a:r>
              <a:rPr lang="ru-RU" sz="900" b="1" i="1" dirty="0" err="1" smtClean="0">
                <a:solidFill>
                  <a:schemeClr val="bg1"/>
                </a:solidFill>
              </a:rPr>
              <a:t>млн</a:t>
            </a:r>
            <a:r>
              <a:rPr lang="ru-RU" sz="900" b="1" i="1" dirty="0" smtClean="0">
                <a:solidFill>
                  <a:schemeClr val="bg1"/>
                </a:solidFill>
              </a:rPr>
              <a:t> рублей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48770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ПРИМЕРЫ ПРОЕКТОВ СТРОИТЕЛЬСТВА ЭЛЕВАТОРНЫХ КОМПЛЕКСОВ, РЕАЛИЗУЕМЫХ АО "РОСАГРОЛИЗИНГ"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112" y="0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ПРИЛОЖЕНИЕ 9</a:t>
            </a:r>
            <a:endParaRPr lang="ru-RU" b="1" dirty="0"/>
          </a:p>
        </p:txBody>
      </p:sp>
      <p:sp>
        <p:nvSpPr>
          <p:cNvPr id="29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2344</Words>
  <Application>Microsoft Office PowerPoint</Application>
  <PresentationFormat>Экран (4:3)</PresentationFormat>
  <Paragraphs>446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Юдин Евгений Александрович</dc:creator>
  <cp:lastModifiedBy>Ирина Степанова</cp:lastModifiedBy>
  <cp:revision>94</cp:revision>
  <dcterms:created xsi:type="dcterms:W3CDTF">2016-09-27T14:55:06Z</dcterms:created>
  <dcterms:modified xsi:type="dcterms:W3CDTF">2016-12-13T10:09:50Z</dcterms:modified>
</cp:coreProperties>
</file>